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diagrams/layout17.xml" ContentType="application/vnd.openxmlformats-officedocument.drawingml.diagramLayout+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68.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diagrams/drawing8.xml" ContentType="application/vnd.ms-office.drawingml.diagramDrawing+xml"/>
  <Override PartName="/ppt/slides/slide108.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diagrams/drawing6.xml" ContentType="application/vnd.ms-office.drawingml.diagramDrawing+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12.xml" ContentType="application/vnd.openxmlformats-officedocument.presentationml.notesSlide+xml"/>
  <Override PartName="/ppt/slides/slide118.xml" ContentType="application/vnd.openxmlformats-officedocument.presentationml.slide+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slides/slide51.xml" ContentType="application/vnd.openxmlformats-officedocument.presentationml.slide+xml"/>
  <Override PartName="/ppt/diagrams/quickStyle18.xml" ContentType="application/vnd.openxmlformats-officedocument.drawingml.diagramStyle+xml"/>
  <Override PartName="/ppt/notesSlides/notesSlide53.xml" ContentType="application/vnd.openxmlformats-officedocument.presentationml.notesSlide+xml"/>
  <Override PartName="/ppt/slides/slide40.xml" ContentType="application/vnd.openxmlformats-officedocument.presentationml.slide+xml"/>
  <Override PartName="/ppt/diagrams/layout18.xml" ContentType="application/vnd.openxmlformats-officedocument.drawingml.diagramLayout+xml"/>
  <Override PartName="/ppt/notesSlides/notesSlide42.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4"/>
  </p:notesMasterIdLst>
  <p:handoutMasterIdLst>
    <p:handoutMasterId r:id="rId135"/>
  </p:handoutMasterIdLst>
  <p:sldIdLst>
    <p:sldId id="503" r:id="rId2"/>
    <p:sldId id="459" r:id="rId3"/>
    <p:sldId id="260" r:id="rId4"/>
    <p:sldId id="725" r:id="rId5"/>
    <p:sldId id="504" r:id="rId6"/>
    <p:sldId id="623" r:id="rId7"/>
    <p:sldId id="726" r:id="rId8"/>
    <p:sldId id="727" r:id="rId9"/>
    <p:sldId id="624" r:id="rId10"/>
    <p:sldId id="625" r:id="rId11"/>
    <p:sldId id="728" r:id="rId12"/>
    <p:sldId id="729" r:id="rId13"/>
    <p:sldId id="622" r:id="rId14"/>
    <p:sldId id="731" r:id="rId15"/>
    <p:sldId id="732" r:id="rId16"/>
    <p:sldId id="626" r:id="rId17"/>
    <p:sldId id="730" r:id="rId18"/>
    <p:sldId id="627" r:id="rId19"/>
    <p:sldId id="629" r:id="rId20"/>
    <p:sldId id="733" r:id="rId21"/>
    <p:sldId id="628" r:id="rId22"/>
    <p:sldId id="634" r:id="rId23"/>
    <p:sldId id="635" r:id="rId24"/>
    <p:sldId id="630" r:id="rId25"/>
    <p:sldId id="636" r:id="rId26"/>
    <p:sldId id="631" r:id="rId27"/>
    <p:sldId id="632" r:id="rId28"/>
    <p:sldId id="734" r:id="rId29"/>
    <p:sldId id="735" r:id="rId30"/>
    <p:sldId id="633" r:id="rId31"/>
    <p:sldId id="637" r:id="rId32"/>
    <p:sldId id="736" r:id="rId33"/>
    <p:sldId id="639" r:id="rId34"/>
    <p:sldId id="737" r:id="rId35"/>
    <p:sldId id="640" r:id="rId36"/>
    <p:sldId id="641" r:id="rId37"/>
    <p:sldId id="642" r:id="rId38"/>
    <p:sldId id="638" r:id="rId39"/>
    <p:sldId id="738" r:id="rId40"/>
    <p:sldId id="643" r:id="rId41"/>
    <p:sldId id="644" r:id="rId42"/>
    <p:sldId id="645" r:id="rId43"/>
    <p:sldId id="739" r:id="rId44"/>
    <p:sldId id="740" r:id="rId45"/>
    <p:sldId id="646" r:id="rId46"/>
    <p:sldId id="741" r:id="rId47"/>
    <p:sldId id="647" r:id="rId48"/>
    <p:sldId id="648" r:id="rId49"/>
    <p:sldId id="649" r:id="rId50"/>
    <p:sldId id="650" r:id="rId51"/>
    <p:sldId id="713" r:id="rId52"/>
    <p:sldId id="712" r:id="rId53"/>
    <p:sldId id="714" r:id="rId54"/>
    <p:sldId id="715" r:id="rId55"/>
    <p:sldId id="716" r:id="rId56"/>
    <p:sldId id="717" r:id="rId57"/>
    <p:sldId id="718" r:id="rId58"/>
    <p:sldId id="719" r:id="rId59"/>
    <p:sldId id="720" r:id="rId60"/>
    <p:sldId id="721" r:id="rId61"/>
    <p:sldId id="722" r:id="rId62"/>
    <p:sldId id="723" r:id="rId63"/>
    <p:sldId id="651" r:id="rId64"/>
    <p:sldId id="724" r:id="rId65"/>
    <p:sldId id="652" r:id="rId66"/>
    <p:sldId id="742" r:id="rId67"/>
    <p:sldId id="743" r:id="rId68"/>
    <p:sldId id="744" r:id="rId69"/>
    <p:sldId id="746" r:id="rId70"/>
    <p:sldId id="747" r:id="rId71"/>
    <p:sldId id="748" r:id="rId72"/>
    <p:sldId id="749" r:id="rId73"/>
    <p:sldId id="653" r:id="rId74"/>
    <p:sldId id="750" r:id="rId75"/>
    <p:sldId id="745" r:id="rId76"/>
    <p:sldId id="654" r:id="rId77"/>
    <p:sldId id="751" r:id="rId78"/>
    <p:sldId id="655" r:id="rId79"/>
    <p:sldId id="752" r:id="rId80"/>
    <p:sldId id="656" r:id="rId81"/>
    <p:sldId id="753" r:id="rId82"/>
    <p:sldId id="657" r:id="rId83"/>
    <p:sldId id="754" r:id="rId84"/>
    <p:sldId id="665" r:id="rId85"/>
    <p:sldId id="764" r:id="rId86"/>
    <p:sldId id="670" r:id="rId87"/>
    <p:sldId id="756" r:id="rId88"/>
    <p:sldId id="671" r:id="rId89"/>
    <p:sldId id="757" r:id="rId90"/>
    <p:sldId id="673" r:id="rId91"/>
    <p:sldId id="758" r:id="rId92"/>
    <p:sldId id="674" r:id="rId93"/>
    <p:sldId id="759" r:id="rId94"/>
    <p:sldId id="675" r:id="rId95"/>
    <p:sldId id="760" r:id="rId96"/>
    <p:sldId id="676" r:id="rId97"/>
    <p:sldId id="677" r:id="rId98"/>
    <p:sldId id="761" r:id="rId99"/>
    <p:sldId id="678" r:id="rId100"/>
    <p:sldId id="680" r:id="rId101"/>
    <p:sldId id="681" r:id="rId102"/>
    <p:sldId id="682" r:id="rId103"/>
    <p:sldId id="683" r:id="rId104"/>
    <p:sldId id="684" r:id="rId105"/>
    <p:sldId id="685" r:id="rId106"/>
    <p:sldId id="686" r:id="rId107"/>
    <p:sldId id="687" r:id="rId108"/>
    <p:sldId id="689" r:id="rId109"/>
    <p:sldId id="690" r:id="rId110"/>
    <p:sldId id="688" r:id="rId111"/>
    <p:sldId id="762" r:id="rId112"/>
    <p:sldId id="694" r:id="rId113"/>
    <p:sldId id="691" r:id="rId114"/>
    <p:sldId id="693" r:id="rId115"/>
    <p:sldId id="763" r:id="rId116"/>
    <p:sldId id="707" r:id="rId117"/>
    <p:sldId id="709" r:id="rId118"/>
    <p:sldId id="710" r:id="rId119"/>
    <p:sldId id="697" r:id="rId120"/>
    <p:sldId id="695" r:id="rId121"/>
    <p:sldId id="703" r:id="rId122"/>
    <p:sldId id="696" r:id="rId123"/>
    <p:sldId id="698" r:id="rId124"/>
    <p:sldId id="704" r:id="rId125"/>
    <p:sldId id="620" r:id="rId126"/>
    <p:sldId id="699" r:id="rId127"/>
    <p:sldId id="700" r:id="rId128"/>
    <p:sldId id="701" r:id="rId129"/>
    <p:sldId id="705" r:id="rId130"/>
    <p:sldId id="702" r:id="rId131"/>
    <p:sldId id="706" r:id="rId132"/>
    <p:sldId id="669" r:id="rId1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3300"/>
    <a:srgbClr val="FF0066"/>
    <a:srgbClr val="0000FF"/>
    <a:srgbClr val="006600"/>
    <a:srgbClr val="FF0000"/>
    <a:srgbClr val="FF00FF"/>
    <a:srgbClr val="D68B1C"/>
    <a:srgbClr val="0033CC"/>
    <a:srgbClr val="66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950" autoAdjust="0"/>
    <p:restoredTop sz="90080" autoAdjust="0"/>
  </p:normalViewPr>
  <p:slideViewPr>
    <p:cSldViewPr>
      <p:cViewPr varScale="1">
        <p:scale>
          <a:sx n="65" d="100"/>
          <a:sy n="65" d="100"/>
        </p:scale>
        <p:origin x="-1278" y="-114"/>
      </p:cViewPr>
      <p:guideLst>
        <p:guide orient="horz" pos="2160"/>
        <p:guide pos="2880"/>
      </p:guideLst>
    </p:cSldViewPr>
  </p:slideViewPr>
  <p:notesTextViewPr>
    <p:cViewPr>
      <p:scale>
        <a:sx n="1" d="1"/>
        <a:sy n="1" d="1"/>
      </p:scale>
      <p:origin x="0" y="0"/>
    </p:cViewPr>
  </p:notesTextViewPr>
  <p:sorterViewPr>
    <p:cViewPr>
      <p:scale>
        <a:sx n="66" d="100"/>
        <a:sy n="66" d="100"/>
      </p:scale>
      <p:origin x="0" y="25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AB4E0-D37A-49D8-B0A3-EDEF0FA073D6}" type="doc">
      <dgm:prSet loTypeId="urn:microsoft.com/office/officeart/2005/8/layout/gear1" loCatId="cycle" qsTypeId="urn:microsoft.com/office/officeart/2005/8/quickstyle/simple5" qsCatId="simple" csTypeId="urn:microsoft.com/office/officeart/2005/8/colors/colorful1" csCatId="colorful" phldr="1"/>
      <dgm:spPr/>
      <dgm:t>
        <a:bodyPr/>
        <a:lstStyle/>
        <a:p>
          <a:endParaRPr lang="en-IN"/>
        </a:p>
      </dgm:t>
    </dgm:pt>
    <dgm:pt modelId="{E9180A1F-51EC-4E82-ADC1-13F84F4840CF}">
      <dgm:prSet phldrT="[Text]"/>
      <dgm:spPr/>
      <dgm:t>
        <a:bodyPr/>
        <a:lstStyle/>
        <a:p>
          <a:r>
            <a:rPr lang="en-US" b="1" dirty="0" smtClean="0">
              <a:effectLst>
                <a:outerShdw blurRad="38100" dist="38100" dir="2700000" algn="tl">
                  <a:srgbClr val="000000">
                    <a:alpha val="43137"/>
                  </a:srgbClr>
                </a:outerShdw>
              </a:effectLst>
            </a:rPr>
            <a:t>PYTHON CHARACTER SET</a:t>
          </a:r>
          <a:endParaRPr lang="en-IN" b="1" dirty="0">
            <a:effectLst>
              <a:outerShdw blurRad="38100" dist="38100" dir="2700000" algn="tl">
                <a:srgbClr val="000000">
                  <a:alpha val="43137"/>
                </a:srgbClr>
              </a:outerShdw>
            </a:effectLst>
          </a:endParaRPr>
        </a:p>
      </dgm:t>
    </dgm:pt>
    <dgm:pt modelId="{1FD5BC97-B949-4CF7-BDB9-9D5833EFF578}" type="parTrans" cxnId="{518DACB7-09C3-4836-835C-6109B3D45283}">
      <dgm:prSet/>
      <dgm:spPr/>
      <dgm:t>
        <a:bodyPr/>
        <a:lstStyle/>
        <a:p>
          <a:endParaRPr lang="en-IN"/>
        </a:p>
      </dgm:t>
    </dgm:pt>
    <dgm:pt modelId="{007A1CD2-3ED8-4B01-B22E-A2F261B62654}" type="sibTrans" cxnId="{518DACB7-09C3-4836-835C-6109B3D45283}">
      <dgm:prSet/>
      <dgm:spPr/>
      <dgm:t>
        <a:bodyPr/>
        <a:lstStyle/>
        <a:p>
          <a:endParaRPr lang="en-IN"/>
        </a:p>
      </dgm:t>
    </dgm:pt>
    <dgm:pt modelId="{D56299D1-DD88-4510-BDB9-BF56D85A5D99}">
      <dgm:prSet phldrT="[Text]" custT="1"/>
      <dgm:spPr/>
      <dgm:t>
        <a:bodyPr/>
        <a:lstStyle/>
        <a:p>
          <a:pPr rtl="0"/>
          <a:r>
            <a:rPr kumimoji="0" lang="en-US" sz="1800" b="1" i="0" u="none" strike="noStrike"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Letters:-  A-Z, a-z</a:t>
          </a:r>
          <a:endParaRPr lang="en-IN" sz="1800" dirty="0">
            <a:solidFill>
              <a:schemeClr val="tx1"/>
            </a:solidFill>
          </a:endParaRPr>
        </a:p>
      </dgm:t>
    </dgm:pt>
    <dgm:pt modelId="{567284D3-003B-4B9F-9901-AA7E2C99529A}" type="parTrans" cxnId="{0B5F8AAA-D07E-4821-A509-C8C697DCBD50}">
      <dgm:prSet/>
      <dgm:spPr/>
      <dgm:t>
        <a:bodyPr/>
        <a:lstStyle/>
        <a:p>
          <a:endParaRPr lang="en-IN"/>
        </a:p>
      </dgm:t>
    </dgm:pt>
    <dgm:pt modelId="{4E117EF3-B34A-45A1-938D-6958368AE5A2}" type="sibTrans" cxnId="{0B5F8AAA-D07E-4821-A509-C8C697DCBD50}">
      <dgm:prSet/>
      <dgm:spPr/>
      <dgm:t>
        <a:bodyPr/>
        <a:lstStyle/>
        <a:p>
          <a:endParaRPr lang="en-IN"/>
        </a:p>
      </dgm:t>
    </dgm:pt>
    <dgm:pt modelId="{D0870F00-D83A-49D4-A54F-3D767993C0B5}">
      <dgm:prSet phldrT="[Text]" custT="1"/>
      <dgm:spPr/>
      <dgm:t>
        <a:bodyPr/>
        <a:lstStyle/>
        <a:p>
          <a:pPr rtl="0"/>
          <a:r>
            <a:rPr kumimoji="0" lang="en-US" sz="1800" b="1" i="0" u="none" strike="noStrike"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Digits:-  0 to 9</a:t>
          </a:r>
          <a:endParaRPr lang="en-IN" sz="1800" dirty="0">
            <a:solidFill>
              <a:schemeClr val="tx1"/>
            </a:solidFill>
          </a:endParaRPr>
        </a:p>
      </dgm:t>
    </dgm:pt>
    <dgm:pt modelId="{3223C907-BE8E-4C17-8C88-A0342A1EEFC3}" type="parTrans" cxnId="{6EA0B730-F17C-4047-9DCB-D61BD6CFB083}">
      <dgm:prSet/>
      <dgm:spPr/>
      <dgm:t>
        <a:bodyPr/>
        <a:lstStyle/>
        <a:p>
          <a:endParaRPr lang="en-IN"/>
        </a:p>
      </dgm:t>
    </dgm:pt>
    <dgm:pt modelId="{37BDBEB5-7D6C-49B9-8CD1-B8C6AEC1860C}" type="sibTrans" cxnId="{6EA0B730-F17C-4047-9DCB-D61BD6CFB083}">
      <dgm:prSet/>
      <dgm:spPr/>
      <dgm:t>
        <a:bodyPr/>
        <a:lstStyle/>
        <a:p>
          <a:endParaRPr lang="en-IN"/>
        </a:p>
      </dgm:t>
    </dgm:pt>
    <dgm:pt modelId="{9CCE8EF5-DE1F-4CB8-A034-5CDF979C4955}">
      <dgm:prSet custT="1"/>
      <dgm:spPr/>
      <dgm:t>
        <a:bodyPr/>
        <a:lstStyle/>
        <a:p>
          <a:pPr rtl="0"/>
          <a:r>
            <a:rPr kumimoji="0" lang="en-US" sz="1800" b="1" i="0" u="none" strike="noStrike"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Special Symbols:-   space + - / (  )  [  ] =  ! =  &lt; &gt; , ‘ “ $ # ; : ? &amp; </a:t>
          </a:r>
        </a:p>
      </dgm:t>
    </dgm:pt>
    <dgm:pt modelId="{A9A904F3-A43C-4BBA-8DA5-A33773738E08}" type="parTrans" cxnId="{B932C537-809F-40D0-9246-817BC942A934}">
      <dgm:prSet/>
      <dgm:spPr/>
      <dgm:t>
        <a:bodyPr/>
        <a:lstStyle/>
        <a:p>
          <a:endParaRPr lang="en-IN"/>
        </a:p>
      </dgm:t>
    </dgm:pt>
    <dgm:pt modelId="{53355896-C09A-4F3E-AE77-11E250F1DBB3}" type="sibTrans" cxnId="{B932C537-809F-40D0-9246-817BC942A934}">
      <dgm:prSet/>
      <dgm:spPr/>
      <dgm:t>
        <a:bodyPr/>
        <a:lstStyle/>
        <a:p>
          <a:endParaRPr lang="en-IN"/>
        </a:p>
      </dgm:t>
    </dgm:pt>
    <dgm:pt modelId="{F664B053-BA3C-478E-B40D-6654E784CC5B}">
      <dgm:prSet custT="1"/>
      <dgm:spPr/>
      <dgm:t>
        <a:bodyPr/>
        <a:lstStyle/>
        <a:p>
          <a:pPr rtl="0"/>
          <a:r>
            <a:rPr kumimoji="0" lang="en-US" sz="1800" b="1" i="0" u="none" strike="noStrike"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White Spaces:-  Blank Space , Horizontal Tab, Vertical tab, Carriage Return.</a:t>
          </a:r>
        </a:p>
      </dgm:t>
    </dgm:pt>
    <dgm:pt modelId="{4C0C4879-98A3-46C2-80EC-51D8AB1B0D09}" type="parTrans" cxnId="{FE9555AA-A5AA-4832-9E8F-63B778D4F330}">
      <dgm:prSet/>
      <dgm:spPr/>
      <dgm:t>
        <a:bodyPr/>
        <a:lstStyle/>
        <a:p>
          <a:endParaRPr lang="en-IN"/>
        </a:p>
      </dgm:t>
    </dgm:pt>
    <dgm:pt modelId="{E70C0741-F02A-4898-A2C6-A4E59F16D214}" type="sibTrans" cxnId="{FE9555AA-A5AA-4832-9E8F-63B778D4F330}">
      <dgm:prSet/>
      <dgm:spPr/>
      <dgm:t>
        <a:bodyPr/>
        <a:lstStyle/>
        <a:p>
          <a:endParaRPr lang="en-IN"/>
        </a:p>
      </dgm:t>
    </dgm:pt>
    <dgm:pt modelId="{799450AD-3269-4DDC-897B-4A113B85EF37}">
      <dgm:prSet custT="1"/>
      <dgm:spPr/>
      <dgm:t>
        <a:bodyPr/>
        <a:lstStyle/>
        <a:p>
          <a:pPr rtl="0"/>
          <a:r>
            <a:rPr kumimoji="0" lang="en-US" sz="1800" b="1" i="0" u="none" strike="noStrike"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Other Characters:- Python can process all 256 ASCII and Unicode Characters.</a:t>
          </a:r>
        </a:p>
      </dgm:t>
    </dgm:pt>
    <dgm:pt modelId="{E22D6B67-3223-4FB3-958B-04BF515171B1}" type="parTrans" cxnId="{2714FAB4-3416-4586-B16D-4C25E6F80258}">
      <dgm:prSet/>
      <dgm:spPr/>
      <dgm:t>
        <a:bodyPr/>
        <a:lstStyle/>
        <a:p>
          <a:endParaRPr lang="en-IN"/>
        </a:p>
      </dgm:t>
    </dgm:pt>
    <dgm:pt modelId="{CB25EA25-46E5-4C0D-9024-4354FE7F13C4}" type="sibTrans" cxnId="{2714FAB4-3416-4586-B16D-4C25E6F80258}">
      <dgm:prSet/>
      <dgm:spPr/>
      <dgm:t>
        <a:bodyPr/>
        <a:lstStyle/>
        <a:p>
          <a:endParaRPr lang="en-IN"/>
        </a:p>
      </dgm:t>
    </dgm:pt>
    <dgm:pt modelId="{99345678-C37E-4FCB-88C8-B8A1723E1D72}" type="pres">
      <dgm:prSet presAssocID="{720AB4E0-D37A-49D8-B0A3-EDEF0FA073D6}" presName="composite" presStyleCnt="0">
        <dgm:presLayoutVars>
          <dgm:chMax val="3"/>
          <dgm:animLvl val="lvl"/>
          <dgm:resizeHandles val="exact"/>
        </dgm:presLayoutVars>
      </dgm:prSet>
      <dgm:spPr/>
      <dgm:t>
        <a:bodyPr/>
        <a:lstStyle/>
        <a:p>
          <a:endParaRPr lang="en-IN"/>
        </a:p>
      </dgm:t>
    </dgm:pt>
    <dgm:pt modelId="{0DFBDA1C-8375-4563-AC6F-8AA7386FC4BA}" type="pres">
      <dgm:prSet presAssocID="{E9180A1F-51EC-4E82-ADC1-13F84F4840CF}" presName="gear1" presStyleLbl="node1" presStyleIdx="0" presStyleCnt="1" custLinFactNeighborX="-46709" custLinFactNeighborY="-26833">
        <dgm:presLayoutVars>
          <dgm:chMax val="1"/>
          <dgm:bulletEnabled val="1"/>
        </dgm:presLayoutVars>
      </dgm:prSet>
      <dgm:spPr/>
      <dgm:t>
        <a:bodyPr/>
        <a:lstStyle/>
        <a:p>
          <a:endParaRPr lang="en-IN"/>
        </a:p>
      </dgm:t>
    </dgm:pt>
    <dgm:pt modelId="{15CFED4D-2A99-43DA-964B-CBD6F9BADA1A}" type="pres">
      <dgm:prSet presAssocID="{E9180A1F-51EC-4E82-ADC1-13F84F4840CF}" presName="gear1srcNode" presStyleLbl="node1" presStyleIdx="0" presStyleCnt="1"/>
      <dgm:spPr/>
      <dgm:t>
        <a:bodyPr/>
        <a:lstStyle/>
        <a:p>
          <a:endParaRPr lang="en-IN"/>
        </a:p>
      </dgm:t>
    </dgm:pt>
    <dgm:pt modelId="{A4152622-C97B-4FB6-92EF-1D9B59857AF9}" type="pres">
      <dgm:prSet presAssocID="{E9180A1F-51EC-4E82-ADC1-13F84F4840CF}" presName="gear1dstNode" presStyleLbl="node1" presStyleIdx="0" presStyleCnt="1"/>
      <dgm:spPr/>
      <dgm:t>
        <a:bodyPr/>
        <a:lstStyle/>
        <a:p>
          <a:endParaRPr lang="en-IN"/>
        </a:p>
      </dgm:t>
    </dgm:pt>
    <dgm:pt modelId="{94F31101-352B-4E5A-8E9C-B6F3C48D966B}" type="pres">
      <dgm:prSet presAssocID="{E9180A1F-51EC-4E82-ADC1-13F84F4840CF}" presName="gear1ch" presStyleLbl="fgAcc1" presStyleIdx="0" presStyleCnt="1" custScaleX="336545" custScaleY="189910" custLinFactNeighborX="-1809" custLinFactNeighborY="95054">
        <dgm:presLayoutVars>
          <dgm:chMax val="0"/>
          <dgm:bulletEnabled val="1"/>
        </dgm:presLayoutVars>
      </dgm:prSet>
      <dgm:spPr/>
      <dgm:t>
        <a:bodyPr/>
        <a:lstStyle/>
        <a:p>
          <a:endParaRPr lang="en-IN"/>
        </a:p>
      </dgm:t>
    </dgm:pt>
    <dgm:pt modelId="{C5BF6A81-1A01-4155-A38D-020EFD319185}" type="pres">
      <dgm:prSet presAssocID="{007A1CD2-3ED8-4B01-B22E-A2F261B62654}" presName="connector1" presStyleLbl="sibTrans2D1" presStyleIdx="0" presStyleCnt="1" custScaleY="85910" custLinFactNeighborX="-8572" custLinFactNeighborY="5634"/>
      <dgm:spPr/>
      <dgm:t>
        <a:bodyPr/>
        <a:lstStyle/>
        <a:p>
          <a:endParaRPr lang="en-IN"/>
        </a:p>
      </dgm:t>
    </dgm:pt>
  </dgm:ptLst>
  <dgm:cxnLst>
    <dgm:cxn modelId="{5555EA0A-15CB-4DDC-BA86-41733D1E8F85}" type="presOf" srcId="{E9180A1F-51EC-4E82-ADC1-13F84F4840CF}" destId="{15CFED4D-2A99-43DA-964B-CBD6F9BADA1A}" srcOrd="1" destOrd="0" presId="urn:microsoft.com/office/officeart/2005/8/layout/gear1"/>
    <dgm:cxn modelId="{2714FAB4-3416-4586-B16D-4C25E6F80258}" srcId="{E9180A1F-51EC-4E82-ADC1-13F84F4840CF}" destId="{799450AD-3269-4DDC-897B-4A113B85EF37}" srcOrd="4" destOrd="0" parTransId="{E22D6B67-3223-4FB3-958B-04BF515171B1}" sibTransId="{CB25EA25-46E5-4C0D-9024-4354FE7F13C4}"/>
    <dgm:cxn modelId="{E2FC506E-F6CE-4EA1-B7AD-D8C416C94294}" type="presOf" srcId="{E9180A1F-51EC-4E82-ADC1-13F84F4840CF}" destId="{A4152622-C97B-4FB6-92EF-1D9B59857AF9}" srcOrd="2" destOrd="0" presId="urn:microsoft.com/office/officeart/2005/8/layout/gear1"/>
    <dgm:cxn modelId="{ABBA377F-4C8B-4C54-B293-D9A185257D13}" type="presOf" srcId="{F664B053-BA3C-478E-B40D-6654E784CC5B}" destId="{94F31101-352B-4E5A-8E9C-B6F3C48D966B}" srcOrd="0" destOrd="3" presId="urn:microsoft.com/office/officeart/2005/8/layout/gear1"/>
    <dgm:cxn modelId="{431CF67F-9966-40C1-B606-CCE3025B5C8D}" type="presOf" srcId="{D56299D1-DD88-4510-BDB9-BF56D85A5D99}" destId="{94F31101-352B-4E5A-8E9C-B6F3C48D966B}" srcOrd="0" destOrd="0" presId="urn:microsoft.com/office/officeart/2005/8/layout/gear1"/>
    <dgm:cxn modelId="{D5BA91F4-DF01-406F-B657-BFDA7FF85FE6}" type="presOf" srcId="{9CCE8EF5-DE1F-4CB8-A034-5CDF979C4955}" destId="{94F31101-352B-4E5A-8E9C-B6F3C48D966B}" srcOrd="0" destOrd="2" presId="urn:microsoft.com/office/officeart/2005/8/layout/gear1"/>
    <dgm:cxn modelId="{0B5F8AAA-D07E-4821-A509-C8C697DCBD50}" srcId="{E9180A1F-51EC-4E82-ADC1-13F84F4840CF}" destId="{D56299D1-DD88-4510-BDB9-BF56D85A5D99}" srcOrd="0" destOrd="0" parTransId="{567284D3-003B-4B9F-9901-AA7E2C99529A}" sibTransId="{4E117EF3-B34A-45A1-938D-6958368AE5A2}"/>
    <dgm:cxn modelId="{A2FB146A-F303-456F-8EC9-A11031AA31F1}" type="presOf" srcId="{799450AD-3269-4DDC-897B-4A113B85EF37}" destId="{94F31101-352B-4E5A-8E9C-B6F3C48D966B}" srcOrd="0" destOrd="4" presId="urn:microsoft.com/office/officeart/2005/8/layout/gear1"/>
    <dgm:cxn modelId="{518DACB7-09C3-4836-835C-6109B3D45283}" srcId="{720AB4E0-D37A-49D8-B0A3-EDEF0FA073D6}" destId="{E9180A1F-51EC-4E82-ADC1-13F84F4840CF}" srcOrd="0" destOrd="0" parTransId="{1FD5BC97-B949-4CF7-BDB9-9D5833EFF578}" sibTransId="{007A1CD2-3ED8-4B01-B22E-A2F261B62654}"/>
    <dgm:cxn modelId="{ED47549A-6B1D-4377-AF7A-2070179E5FEE}" type="presOf" srcId="{007A1CD2-3ED8-4B01-B22E-A2F261B62654}" destId="{C5BF6A81-1A01-4155-A38D-020EFD319185}" srcOrd="0" destOrd="0" presId="urn:microsoft.com/office/officeart/2005/8/layout/gear1"/>
    <dgm:cxn modelId="{6EA0B730-F17C-4047-9DCB-D61BD6CFB083}" srcId="{E9180A1F-51EC-4E82-ADC1-13F84F4840CF}" destId="{D0870F00-D83A-49D4-A54F-3D767993C0B5}" srcOrd="1" destOrd="0" parTransId="{3223C907-BE8E-4C17-8C88-A0342A1EEFC3}" sibTransId="{37BDBEB5-7D6C-49B9-8CD1-B8C6AEC1860C}"/>
    <dgm:cxn modelId="{B932C537-809F-40D0-9246-817BC942A934}" srcId="{E9180A1F-51EC-4E82-ADC1-13F84F4840CF}" destId="{9CCE8EF5-DE1F-4CB8-A034-5CDF979C4955}" srcOrd="2" destOrd="0" parTransId="{A9A904F3-A43C-4BBA-8DA5-A33773738E08}" sibTransId="{53355896-C09A-4F3E-AE77-11E250F1DBB3}"/>
    <dgm:cxn modelId="{57C1AFD9-C173-4897-A87C-CEB0901E68DC}" type="presOf" srcId="{E9180A1F-51EC-4E82-ADC1-13F84F4840CF}" destId="{0DFBDA1C-8375-4563-AC6F-8AA7386FC4BA}" srcOrd="0" destOrd="0" presId="urn:microsoft.com/office/officeart/2005/8/layout/gear1"/>
    <dgm:cxn modelId="{FE9555AA-A5AA-4832-9E8F-63B778D4F330}" srcId="{E9180A1F-51EC-4E82-ADC1-13F84F4840CF}" destId="{F664B053-BA3C-478E-B40D-6654E784CC5B}" srcOrd="3" destOrd="0" parTransId="{4C0C4879-98A3-46C2-80EC-51D8AB1B0D09}" sibTransId="{E70C0741-F02A-4898-A2C6-A4E59F16D214}"/>
    <dgm:cxn modelId="{88972873-A6D2-49A3-B194-77B721775A01}" type="presOf" srcId="{D0870F00-D83A-49D4-A54F-3D767993C0B5}" destId="{94F31101-352B-4E5A-8E9C-B6F3C48D966B}" srcOrd="0" destOrd="1" presId="urn:microsoft.com/office/officeart/2005/8/layout/gear1"/>
    <dgm:cxn modelId="{FDCD27C7-76CC-4E40-A5CD-353038DA8E04}" type="presOf" srcId="{720AB4E0-D37A-49D8-B0A3-EDEF0FA073D6}" destId="{99345678-C37E-4FCB-88C8-B8A1723E1D72}" srcOrd="0" destOrd="0" presId="urn:microsoft.com/office/officeart/2005/8/layout/gear1"/>
    <dgm:cxn modelId="{47CA0538-4449-4ABF-AC9E-C28D366D8455}" type="presParOf" srcId="{99345678-C37E-4FCB-88C8-B8A1723E1D72}" destId="{0DFBDA1C-8375-4563-AC6F-8AA7386FC4BA}" srcOrd="0" destOrd="0" presId="urn:microsoft.com/office/officeart/2005/8/layout/gear1"/>
    <dgm:cxn modelId="{26E2CB79-46EB-40FE-9080-234AA54E082E}" type="presParOf" srcId="{99345678-C37E-4FCB-88C8-B8A1723E1D72}" destId="{15CFED4D-2A99-43DA-964B-CBD6F9BADA1A}" srcOrd="1" destOrd="0" presId="urn:microsoft.com/office/officeart/2005/8/layout/gear1"/>
    <dgm:cxn modelId="{9C583CF4-E641-48BB-B5FD-43BD181DEE39}" type="presParOf" srcId="{99345678-C37E-4FCB-88C8-B8A1723E1D72}" destId="{A4152622-C97B-4FB6-92EF-1D9B59857AF9}" srcOrd="2" destOrd="0" presId="urn:microsoft.com/office/officeart/2005/8/layout/gear1"/>
    <dgm:cxn modelId="{44265F09-3789-4CF4-9D2D-BBA96B98F927}" type="presParOf" srcId="{99345678-C37E-4FCB-88C8-B8A1723E1D72}" destId="{94F31101-352B-4E5A-8E9C-B6F3C48D966B}" srcOrd="3" destOrd="0" presId="urn:microsoft.com/office/officeart/2005/8/layout/gear1"/>
    <dgm:cxn modelId="{BA8D2784-E91B-490F-A624-DDB964D65B83}" type="presParOf" srcId="{99345678-C37E-4FCB-88C8-B8A1723E1D72}" destId="{C5BF6A81-1A01-4155-A38D-020EFD319185}" srcOrd="4" destOrd="0" presId="urn:microsoft.com/office/officeart/2005/8/layout/gear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C6DE88A-A0F5-469F-8283-1BD9320AEE42}" type="doc">
      <dgm:prSet loTypeId="urn:microsoft.com/office/officeart/2005/8/layout/vList3" loCatId="list" qsTypeId="urn:microsoft.com/office/officeart/2005/8/quickstyle/3d2" qsCatId="3D" csTypeId="urn:microsoft.com/office/officeart/2005/8/colors/colorful3" csCatId="colorful" phldr="1"/>
      <dgm:spPr/>
      <dgm:t>
        <a:bodyPr/>
        <a:lstStyle/>
        <a:p>
          <a:endParaRPr lang="en-IN"/>
        </a:p>
      </dgm:t>
    </dgm:pt>
    <dgm:pt modelId="{A188BB1E-8DC2-41C3-B003-2A65451E6A05}">
      <dgm:prSet phldrT="[Text]"/>
      <dgm:spPr/>
      <dgm:t>
        <a:bodyPr/>
        <a:lstStyle/>
        <a:p>
          <a:r>
            <a:rPr lang="en-US" b="1" dirty="0" smtClean="0">
              <a:effectLst>
                <a:outerShdw blurRad="38100" dist="38100" dir="2700000" algn="tl">
                  <a:srgbClr val="000000">
                    <a:alpha val="43137"/>
                  </a:srgbClr>
                </a:outerShdw>
              </a:effectLst>
            </a:rPr>
            <a:t>ASCII Bell</a:t>
          </a:r>
          <a:endParaRPr lang="en-IN" b="1" dirty="0">
            <a:effectLst>
              <a:outerShdw blurRad="38100" dist="38100" dir="2700000" algn="tl">
                <a:srgbClr val="000000">
                  <a:alpha val="43137"/>
                </a:srgbClr>
              </a:outerShdw>
            </a:effectLst>
          </a:endParaRPr>
        </a:p>
      </dgm:t>
    </dgm:pt>
    <dgm:pt modelId="{EDA30391-B2A7-4C0B-BBDE-B93ADCBB0FC6}" type="parTrans" cxnId="{4F8BCD20-7488-469D-9EAC-9069C0EDE18E}">
      <dgm:prSet/>
      <dgm:spPr/>
      <dgm:t>
        <a:bodyPr/>
        <a:lstStyle/>
        <a:p>
          <a:endParaRPr lang="en-IN"/>
        </a:p>
      </dgm:t>
    </dgm:pt>
    <dgm:pt modelId="{E335F7AA-86B7-4BA5-85D2-23E7DB45EE0E}" type="sibTrans" cxnId="{4F8BCD20-7488-469D-9EAC-9069C0EDE18E}">
      <dgm:prSet/>
      <dgm:spPr/>
      <dgm:t>
        <a:bodyPr/>
        <a:lstStyle/>
        <a:p>
          <a:endParaRPr lang="en-IN"/>
        </a:p>
      </dgm:t>
    </dgm:pt>
    <dgm:pt modelId="{82E2E680-CAC1-4A93-A642-36437C58CD33}" type="pres">
      <dgm:prSet presAssocID="{FC6DE88A-A0F5-469F-8283-1BD9320AEE42}" presName="linearFlow" presStyleCnt="0">
        <dgm:presLayoutVars>
          <dgm:dir/>
          <dgm:resizeHandles val="exact"/>
        </dgm:presLayoutVars>
      </dgm:prSet>
      <dgm:spPr/>
      <dgm:t>
        <a:bodyPr/>
        <a:lstStyle/>
        <a:p>
          <a:endParaRPr lang="en-IN"/>
        </a:p>
      </dgm:t>
    </dgm:pt>
    <dgm:pt modelId="{E7D002D5-1939-42C4-9508-C2346656AF8D}" type="pres">
      <dgm:prSet presAssocID="{A188BB1E-8DC2-41C3-B003-2A65451E6A05}" presName="composite" presStyleCnt="0"/>
      <dgm:spPr/>
      <dgm:t>
        <a:bodyPr/>
        <a:lstStyle/>
        <a:p>
          <a:endParaRPr lang="en-IN"/>
        </a:p>
      </dgm:t>
    </dgm:pt>
    <dgm:pt modelId="{25B17B4F-4646-4389-BB27-7A171985EEBB}" type="pres">
      <dgm:prSet presAssocID="{A188BB1E-8DC2-41C3-B003-2A65451E6A05}" presName="imgShp" presStyleLbl="fgImgPlace1" presStyleIdx="0" presStyleCnt="1" custScaleX="45052" custScaleY="46556"/>
      <dgm:spPr>
        <a:prstGeom prst="dodecagon">
          <a:avLst/>
        </a:prstGeom>
      </dgm:spPr>
      <dgm:t>
        <a:bodyPr/>
        <a:lstStyle/>
        <a:p>
          <a:endParaRPr lang="en-IN"/>
        </a:p>
      </dgm:t>
    </dgm:pt>
    <dgm:pt modelId="{2F37BB08-1A6B-4189-A240-08D4F66560BA}" type="pres">
      <dgm:prSet presAssocID="{A188BB1E-8DC2-41C3-B003-2A65451E6A05}" presName="txShp" presStyleLbl="node1" presStyleIdx="0" presStyleCnt="1" custScaleY="46556">
        <dgm:presLayoutVars>
          <dgm:bulletEnabled val="1"/>
        </dgm:presLayoutVars>
      </dgm:prSet>
      <dgm:spPr/>
      <dgm:t>
        <a:bodyPr/>
        <a:lstStyle/>
        <a:p>
          <a:endParaRPr lang="en-IN"/>
        </a:p>
      </dgm:t>
    </dgm:pt>
  </dgm:ptLst>
  <dgm:cxnLst>
    <dgm:cxn modelId="{F1B8C949-1389-47B6-A3FD-3429DA2A1930}" type="presOf" srcId="{FC6DE88A-A0F5-469F-8283-1BD9320AEE42}" destId="{82E2E680-CAC1-4A93-A642-36437C58CD33}" srcOrd="0" destOrd="0" presId="urn:microsoft.com/office/officeart/2005/8/layout/vList3"/>
    <dgm:cxn modelId="{B2CF0930-6ABC-4EEB-8971-3D2425AF68CD}" type="presOf" srcId="{A188BB1E-8DC2-41C3-B003-2A65451E6A05}" destId="{2F37BB08-1A6B-4189-A240-08D4F66560BA}" srcOrd="0" destOrd="0" presId="urn:microsoft.com/office/officeart/2005/8/layout/vList3"/>
    <dgm:cxn modelId="{4F8BCD20-7488-469D-9EAC-9069C0EDE18E}" srcId="{FC6DE88A-A0F5-469F-8283-1BD9320AEE42}" destId="{A188BB1E-8DC2-41C3-B003-2A65451E6A05}" srcOrd="0" destOrd="0" parTransId="{EDA30391-B2A7-4C0B-BBDE-B93ADCBB0FC6}" sibTransId="{E335F7AA-86B7-4BA5-85D2-23E7DB45EE0E}"/>
    <dgm:cxn modelId="{B5E73EFC-AF06-4387-A5CC-A07C43B98E77}" type="presParOf" srcId="{82E2E680-CAC1-4A93-A642-36437C58CD33}" destId="{E7D002D5-1939-42C4-9508-C2346656AF8D}" srcOrd="0" destOrd="0" presId="urn:microsoft.com/office/officeart/2005/8/layout/vList3"/>
    <dgm:cxn modelId="{7A8E55C0-164C-4EE2-BC42-FF3BDA7A3095}" type="presParOf" srcId="{E7D002D5-1939-42C4-9508-C2346656AF8D}" destId="{25B17B4F-4646-4389-BB27-7A171985EEBB}" srcOrd="0" destOrd="0" presId="urn:microsoft.com/office/officeart/2005/8/layout/vList3"/>
    <dgm:cxn modelId="{CB540C46-B123-45BD-B686-2225C34EC771}" type="presParOf" srcId="{E7D002D5-1939-42C4-9508-C2346656AF8D}" destId="{2F37BB08-1A6B-4189-A240-08D4F66560BA}"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C6DE88A-A0F5-469F-8283-1BD9320AEE42}" type="doc">
      <dgm:prSet loTypeId="urn:microsoft.com/office/officeart/2005/8/layout/vList3" loCatId="list" qsTypeId="urn:microsoft.com/office/officeart/2005/8/quickstyle/3d1" qsCatId="3D" csTypeId="urn:microsoft.com/office/officeart/2005/8/colors/colorful2" csCatId="colorful" phldr="1"/>
      <dgm:spPr/>
      <dgm:t>
        <a:bodyPr/>
        <a:lstStyle/>
        <a:p>
          <a:endParaRPr lang="en-IN"/>
        </a:p>
      </dgm:t>
    </dgm:pt>
    <dgm:pt modelId="{A188BB1E-8DC2-41C3-B003-2A65451E6A05}">
      <dgm:prSet phldrT="[Text]"/>
      <dgm:spPr/>
      <dgm:t>
        <a:bodyPr/>
        <a:lstStyle/>
        <a:p>
          <a:r>
            <a:rPr lang="en-US" b="1" dirty="0" smtClean="0">
              <a:effectLst>
                <a:outerShdw blurRad="38100" dist="38100" dir="2700000" algn="tl">
                  <a:srgbClr val="000000">
                    <a:alpha val="43137"/>
                  </a:srgbClr>
                </a:outerShdw>
              </a:effectLst>
            </a:rPr>
            <a:t>ASCII Backspace</a:t>
          </a:r>
          <a:endParaRPr lang="en-IN" b="1" dirty="0">
            <a:effectLst>
              <a:outerShdw blurRad="38100" dist="38100" dir="2700000" algn="tl">
                <a:srgbClr val="000000">
                  <a:alpha val="43137"/>
                </a:srgbClr>
              </a:outerShdw>
            </a:effectLst>
          </a:endParaRPr>
        </a:p>
      </dgm:t>
    </dgm:pt>
    <dgm:pt modelId="{EDA30391-B2A7-4C0B-BBDE-B93ADCBB0FC6}" type="parTrans" cxnId="{4F8BCD20-7488-469D-9EAC-9069C0EDE18E}">
      <dgm:prSet/>
      <dgm:spPr/>
      <dgm:t>
        <a:bodyPr/>
        <a:lstStyle/>
        <a:p>
          <a:endParaRPr lang="en-IN"/>
        </a:p>
      </dgm:t>
    </dgm:pt>
    <dgm:pt modelId="{E335F7AA-86B7-4BA5-85D2-23E7DB45EE0E}" type="sibTrans" cxnId="{4F8BCD20-7488-469D-9EAC-9069C0EDE18E}">
      <dgm:prSet/>
      <dgm:spPr/>
      <dgm:t>
        <a:bodyPr/>
        <a:lstStyle/>
        <a:p>
          <a:endParaRPr lang="en-IN"/>
        </a:p>
      </dgm:t>
    </dgm:pt>
    <dgm:pt modelId="{82E2E680-CAC1-4A93-A642-36437C58CD33}" type="pres">
      <dgm:prSet presAssocID="{FC6DE88A-A0F5-469F-8283-1BD9320AEE42}" presName="linearFlow" presStyleCnt="0">
        <dgm:presLayoutVars>
          <dgm:dir/>
          <dgm:resizeHandles val="exact"/>
        </dgm:presLayoutVars>
      </dgm:prSet>
      <dgm:spPr/>
      <dgm:t>
        <a:bodyPr/>
        <a:lstStyle/>
        <a:p>
          <a:endParaRPr lang="en-IN"/>
        </a:p>
      </dgm:t>
    </dgm:pt>
    <dgm:pt modelId="{E7D002D5-1939-42C4-9508-C2346656AF8D}" type="pres">
      <dgm:prSet presAssocID="{A188BB1E-8DC2-41C3-B003-2A65451E6A05}" presName="composite" presStyleCnt="0"/>
      <dgm:spPr/>
      <dgm:t>
        <a:bodyPr/>
        <a:lstStyle/>
        <a:p>
          <a:endParaRPr lang="en-IN"/>
        </a:p>
      </dgm:t>
    </dgm:pt>
    <dgm:pt modelId="{25B17B4F-4646-4389-BB27-7A171985EEBB}" type="pres">
      <dgm:prSet presAssocID="{A188BB1E-8DC2-41C3-B003-2A65451E6A05}" presName="imgShp" presStyleLbl="fgImgPlace1" presStyleIdx="0" presStyleCnt="1" custScaleX="45052" custScaleY="46556"/>
      <dgm:spPr>
        <a:prstGeom prst="dodecagon">
          <a:avLst/>
        </a:prstGeom>
      </dgm:spPr>
      <dgm:t>
        <a:bodyPr/>
        <a:lstStyle/>
        <a:p>
          <a:endParaRPr lang="en-IN"/>
        </a:p>
      </dgm:t>
    </dgm:pt>
    <dgm:pt modelId="{2F37BB08-1A6B-4189-A240-08D4F66560BA}" type="pres">
      <dgm:prSet presAssocID="{A188BB1E-8DC2-41C3-B003-2A65451E6A05}" presName="txShp" presStyleLbl="node1" presStyleIdx="0" presStyleCnt="1" custScaleY="46556">
        <dgm:presLayoutVars>
          <dgm:bulletEnabled val="1"/>
        </dgm:presLayoutVars>
      </dgm:prSet>
      <dgm:spPr/>
      <dgm:t>
        <a:bodyPr/>
        <a:lstStyle/>
        <a:p>
          <a:endParaRPr lang="en-IN"/>
        </a:p>
      </dgm:t>
    </dgm:pt>
  </dgm:ptLst>
  <dgm:cxnLst>
    <dgm:cxn modelId="{48CBDDB3-D981-41ED-8BAF-1B02C6508DEF}" type="presOf" srcId="{A188BB1E-8DC2-41C3-B003-2A65451E6A05}" destId="{2F37BB08-1A6B-4189-A240-08D4F66560BA}" srcOrd="0" destOrd="0" presId="urn:microsoft.com/office/officeart/2005/8/layout/vList3"/>
    <dgm:cxn modelId="{4F8BCD20-7488-469D-9EAC-9069C0EDE18E}" srcId="{FC6DE88A-A0F5-469F-8283-1BD9320AEE42}" destId="{A188BB1E-8DC2-41C3-B003-2A65451E6A05}" srcOrd="0" destOrd="0" parTransId="{EDA30391-B2A7-4C0B-BBDE-B93ADCBB0FC6}" sibTransId="{E335F7AA-86B7-4BA5-85D2-23E7DB45EE0E}"/>
    <dgm:cxn modelId="{DD95AFA6-C4FB-44AA-BE9C-0E285F6FD57C}" type="presOf" srcId="{FC6DE88A-A0F5-469F-8283-1BD9320AEE42}" destId="{82E2E680-CAC1-4A93-A642-36437C58CD33}" srcOrd="0" destOrd="0" presId="urn:microsoft.com/office/officeart/2005/8/layout/vList3"/>
    <dgm:cxn modelId="{CE781432-E9F0-46CE-A086-8F7DAC61EBC0}" type="presParOf" srcId="{82E2E680-CAC1-4A93-A642-36437C58CD33}" destId="{E7D002D5-1939-42C4-9508-C2346656AF8D}" srcOrd="0" destOrd="0" presId="urn:microsoft.com/office/officeart/2005/8/layout/vList3"/>
    <dgm:cxn modelId="{C32C7DDD-BA1C-4952-8B3E-9065842F8110}" type="presParOf" srcId="{E7D002D5-1939-42C4-9508-C2346656AF8D}" destId="{25B17B4F-4646-4389-BB27-7A171985EEBB}" srcOrd="0" destOrd="0" presId="urn:microsoft.com/office/officeart/2005/8/layout/vList3"/>
    <dgm:cxn modelId="{EC531824-E1F8-4DB6-9148-63E07DF9C03B}" type="presParOf" srcId="{E7D002D5-1939-42C4-9508-C2346656AF8D}" destId="{2F37BB08-1A6B-4189-A240-08D4F66560BA}"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C6DE88A-A0F5-469F-8283-1BD9320AEE42}" type="doc">
      <dgm:prSet loTypeId="urn:microsoft.com/office/officeart/2005/8/layout/vList3" loCatId="list" qsTypeId="urn:microsoft.com/office/officeart/2005/8/quickstyle/3d1" qsCatId="3D" csTypeId="urn:microsoft.com/office/officeart/2005/8/colors/accent6_5" csCatId="accent6" phldr="1"/>
      <dgm:spPr/>
      <dgm:t>
        <a:bodyPr/>
        <a:lstStyle/>
        <a:p>
          <a:endParaRPr lang="en-IN"/>
        </a:p>
      </dgm:t>
    </dgm:pt>
    <dgm:pt modelId="{A188BB1E-8DC2-41C3-B003-2A65451E6A05}">
      <dgm:prSet phldrT="[Text]"/>
      <dgm:spPr/>
      <dgm:t>
        <a:bodyPr/>
        <a:lstStyle/>
        <a:p>
          <a:r>
            <a:rPr lang="en-US" b="1" dirty="0" smtClean="0">
              <a:effectLst>
                <a:outerShdw blurRad="38100" dist="38100" dir="2700000" algn="tl">
                  <a:srgbClr val="000000">
                    <a:alpha val="43137"/>
                  </a:srgbClr>
                </a:outerShdw>
              </a:effectLst>
            </a:rPr>
            <a:t>ASCII Form Feed</a:t>
          </a:r>
          <a:endParaRPr lang="en-IN" b="1" dirty="0">
            <a:effectLst>
              <a:outerShdw blurRad="38100" dist="38100" dir="2700000" algn="tl">
                <a:srgbClr val="000000">
                  <a:alpha val="43137"/>
                </a:srgbClr>
              </a:outerShdw>
            </a:effectLst>
          </a:endParaRPr>
        </a:p>
      </dgm:t>
    </dgm:pt>
    <dgm:pt modelId="{EDA30391-B2A7-4C0B-BBDE-B93ADCBB0FC6}" type="parTrans" cxnId="{4F8BCD20-7488-469D-9EAC-9069C0EDE18E}">
      <dgm:prSet/>
      <dgm:spPr/>
      <dgm:t>
        <a:bodyPr/>
        <a:lstStyle/>
        <a:p>
          <a:endParaRPr lang="en-IN"/>
        </a:p>
      </dgm:t>
    </dgm:pt>
    <dgm:pt modelId="{E335F7AA-86B7-4BA5-85D2-23E7DB45EE0E}" type="sibTrans" cxnId="{4F8BCD20-7488-469D-9EAC-9069C0EDE18E}">
      <dgm:prSet/>
      <dgm:spPr/>
      <dgm:t>
        <a:bodyPr/>
        <a:lstStyle/>
        <a:p>
          <a:endParaRPr lang="en-IN"/>
        </a:p>
      </dgm:t>
    </dgm:pt>
    <dgm:pt modelId="{82E2E680-CAC1-4A93-A642-36437C58CD33}" type="pres">
      <dgm:prSet presAssocID="{FC6DE88A-A0F5-469F-8283-1BD9320AEE42}" presName="linearFlow" presStyleCnt="0">
        <dgm:presLayoutVars>
          <dgm:dir/>
          <dgm:resizeHandles val="exact"/>
        </dgm:presLayoutVars>
      </dgm:prSet>
      <dgm:spPr/>
      <dgm:t>
        <a:bodyPr/>
        <a:lstStyle/>
        <a:p>
          <a:endParaRPr lang="en-IN"/>
        </a:p>
      </dgm:t>
    </dgm:pt>
    <dgm:pt modelId="{E7D002D5-1939-42C4-9508-C2346656AF8D}" type="pres">
      <dgm:prSet presAssocID="{A188BB1E-8DC2-41C3-B003-2A65451E6A05}" presName="composite" presStyleCnt="0"/>
      <dgm:spPr/>
      <dgm:t>
        <a:bodyPr/>
        <a:lstStyle/>
        <a:p>
          <a:endParaRPr lang="en-IN"/>
        </a:p>
      </dgm:t>
    </dgm:pt>
    <dgm:pt modelId="{25B17B4F-4646-4389-BB27-7A171985EEBB}" type="pres">
      <dgm:prSet presAssocID="{A188BB1E-8DC2-41C3-B003-2A65451E6A05}" presName="imgShp" presStyleLbl="fgImgPlace1" presStyleIdx="0" presStyleCnt="1" custScaleX="45052" custScaleY="46556"/>
      <dgm:spPr>
        <a:prstGeom prst="dodecagon">
          <a:avLst/>
        </a:prstGeom>
      </dgm:spPr>
      <dgm:t>
        <a:bodyPr/>
        <a:lstStyle/>
        <a:p>
          <a:endParaRPr lang="en-IN"/>
        </a:p>
      </dgm:t>
    </dgm:pt>
    <dgm:pt modelId="{2F37BB08-1A6B-4189-A240-08D4F66560BA}" type="pres">
      <dgm:prSet presAssocID="{A188BB1E-8DC2-41C3-B003-2A65451E6A05}" presName="txShp" presStyleLbl="node1" presStyleIdx="0" presStyleCnt="1" custScaleY="46556">
        <dgm:presLayoutVars>
          <dgm:bulletEnabled val="1"/>
        </dgm:presLayoutVars>
      </dgm:prSet>
      <dgm:spPr/>
      <dgm:t>
        <a:bodyPr/>
        <a:lstStyle/>
        <a:p>
          <a:endParaRPr lang="en-IN"/>
        </a:p>
      </dgm:t>
    </dgm:pt>
  </dgm:ptLst>
  <dgm:cxnLst>
    <dgm:cxn modelId="{A442D096-6ED1-42BF-82CE-BB66BA6BBA37}" type="presOf" srcId="{FC6DE88A-A0F5-469F-8283-1BD9320AEE42}" destId="{82E2E680-CAC1-4A93-A642-36437C58CD33}" srcOrd="0" destOrd="0" presId="urn:microsoft.com/office/officeart/2005/8/layout/vList3"/>
    <dgm:cxn modelId="{4F8BCD20-7488-469D-9EAC-9069C0EDE18E}" srcId="{FC6DE88A-A0F5-469F-8283-1BD9320AEE42}" destId="{A188BB1E-8DC2-41C3-B003-2A65451E6A05}" srcOrd="0" destOrd="0" parTransId="{EDA30391-B2A7-4C0B-BBDE-B93ADCBB0FC6}" sibTransId="{E335F7AA-86B7-4BA5-85D2-23E7DB45EE0E}"/>
    <dgm:cxn modelId="{AFB5A989-B265-4B35-A3D7-4F53A93411EF}" type="presOf" srcId="{A188BB1E-8DC2-41C3-B003-2A65451E6A05}" destId="{2F37BB08-1A6B-4189-A240-08D4F66560BA}" srcOrd="0" destOrd="0" presId="urn:microsoft.com/office/officeart/2005/8/layout/vList3"/>
    <dgm:cxn modelId="{05E4DB39-BF69-4D64-B559-92F061A0C112}" type="presParOf" srcId="{82E2E680-CAC1-4A93-A642-36437C58CD33}" destId="{E7D002D5-1939-42C4-9508-C2346656AF8D}" srcOrd="0" destOrd="0" presId="urn:microsoft.com/office/officeart/2005/8/layout/vList3"/>
    <dgm:cxn modelId="{F8DE8891-583B-485F-92C9-A81F1B882218}" type="presParOf" srcId="{E7D002D5-1939-42C4-9508-C2346656AF8D}" destId="{25B17B4F-4646-4389-BB27-7A171985EEBB}" srcOrd="0" destOrd="0" presId="urn:microsoft.com/office/officeart/2005/8/layout/vList3"/>
    <dgm:cxn modelId="{A6D4ACFF-04B3-42C0-B4F4-C6A6E4A737A5}" type="presParOf" srcId="{E7D002D5-1939-42C4-9508-C2346656AF8D}" destId="{2F37BB08-1A6B-4189-A240-08D4F66560BA}"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C6DE88A-A0F5-469F-8283-1BD9320AEE42}" type="doc">
      <dgm:prSet loTypeId="urn:microsoft.com/office/officeart/2005/8/layout/vList3" loCatId="list" qsTypeId="urn:microsoft.com/office/officeart/2005/8/quickstyle/3d1" qsCatId="3D" csTypeId="urn:microsoft.com/office/officeart/2005/8/colors/accent5_4" csCatId="accent5" phldr="1"/>
      <dgm:spPr/>
      <dgm:t>
        <a:bodyPr/>
        <a:lstStyle/>
        <a:p>
          <a:endParaRPr lang="en-IN"/>
        </a:p>
      </dgm:t>
    </dgm:pt>
    <dgm:pt modelId="{A188BB1E-8DC2-41C3-B003-2A65451E6A05}">
      <dgm:prSet phldrT="[Text]"/>
      <dgm:spPr/>
      <dgm:t>
        <a:bodyPr/>
        <a:lstStyle/>
        <a:p>
          <a:r>
            <a:rPr lang="en-US" b="1" dirty="0" smtClean="0">
              <a:solidFill>
                <a:srgbClr val="FFFF00"/>
              </a:solidFill>
              <a:effectLst>
                <a:outerShdw blurRad="38100" dist="38100" dir="2700000" algn="tl">
                  <a:srgbClr val="000000">
                    <a:alpha val="43137"/>
                  </a:srgbClr>
                </a:outerShdw>
              </a:effectLst>
            </a:rPr>
            <a:t>New Line</a:t>
          </a:r>
          <a:endParaRPr lang="en-IN" b="1" dirty="0">
            <a:solidFill>
              <a:srgbClr val="FFFF00"/>
            </a:solidFill>
            <a:effectLst>
              <a:outerShdw blurRad="38100" dist="38100" dir="2700000" algn="tl">
                <a:srgbClr val="000000">
                  <a:alpha val="43137"/>
                </a:srgbClr>
              </a:outerShdw>
            </a:effectLst>
          </a:endParaRPr>
        </a:p>
      </dgm:t>
    </dgm:pt>
    <dgm:pt modelId="{EDA30391-B2A7-4C0B-BBDE-B93ADCBB0FC6}" type="parTrans" cxnId="{4F8BCD20-7488-469D-9EAC-9069C0EDE18E}">
      <dgm:prSet/>
      <dgm:spPr/>
      <dgm:t>
        <a:bodyPr/>
        <a:lstStyle/>
        <a:p>
          <a:endParaRPr lang="en-IN"/>
        </a:p>
      </dgm:t>
    </dgm:pt>
    <dgm:pt modelId="{E335F7AA-86B7-4BA5-85D2-23E7DB45EE0E}" type="sibTrans" cxnId="{4F8BCD20-7488-469D-9EAC-9069C0EDE18E}">
      <dgm:prSet/>
      <dgm:spPr/>
      <dgm:t>
        <a:bodyPr/>
        <a:lstStyle/>
        <a:p>
          <a:endParaRPr lang="en-IN"/>
        </a:p>
      </dgm:t>
    </dgm:pt>
    <dgm:pt modelId="{82E2E680-CAC1-4A93-A642-36437C58CD33}" type="pres">
      <dgm:prSet presAssocID="{FC6DE88A-A0F5-469F-8283-1BD9320AEE42}" presName="linearFlow" presStyleCnt="0">
        <dgm:presLayoutVars>
          <dgm:dir/>
          <dgm:resizeHandles val="exact"/>
        </dgm:presLayoutVars>
      </dgm:prSet>
      <dgm:spPr/>
      <dgm:t>
        <a:bodyPr/>
        <a:lstStyle/>
        <a:p>
          <a:endParaRPr lang="en-IN"/>
        </a:p>
      </dgm:t>
    </dgm:pt>
    <dgm:pt modelId="{E7D002D5-1939-42C4-9508-C2346656AF8D}" type="pres">
      <dgm:prSet presAssocID="{A188BB1E-8DC2-41C3-B003-2A65451E6A05}" presName="composite" presStyleCnt="0"/>
      <dgm:spPr/>
      <dgm:t>
        <a:bodyPr/>
        <a:lstStyle/>
        <a:p>
          <a:endParaRPr lang="en-IN"/>
        </a:p>
      </dgm:t>
    </dgm:pt>
    <dgm:pt modelId="{25B17B4F-4646-4389-BB27-7A171985EEBB}" type="pres">
      <dgm:prSet presAssocID="{A188BB1E-8DC2-41C3-B003-2A65451E6A05}" presName="imgShp" presStyleLbl="fgImgPlace1" presStyleIdx="0" presStyleCnt="1" custScaleX="45052" custScaleY="46556"/>
      <dgm:spPr>
        <a:prstGeom prst="dodecagon">
          <a:avLst/>
        </a:prstGeom>
      </dgm:spPr>
      <dgm:t>
        <a:bodyPr/>
        <a:lstStyle/>
        <a:p>
          <a:endParaRPr lang="en-IN"/>
        </a:p>
      </dgm:t>
    </dgm:pt>
    <dgm:pt modelId="{2F37BB08-1A6B-4189-A240-08D4F66560BA}" type="pres">
      <dgm:prSet presAssocID="{A188BB1E-8DC2-41C3-B003-2A65451E6A05}" presName="txShp" presStyleLbl="node1" presStyleIdx="0" presStyleCnt="1" custScaleY="46556">
        <dgm:presLayoutVars>
          <dgm:bulletEnabled val="1"/>
        </dgm:presLayoutVars>
      </dgm:prSet>
      <dgm:spPr/>
      <dgm:t>
        <a:bodyPr/>
        <a:lstStyle/>
        <a:p>
          <a:endParaRPr lang="en-IN"/>
        </a:p>
      </dgm:t>
    </dgm:pt>
  </dgm:ptLst>
  <dgm:cxnLst>
    <dgm:cxn modelId="{DB8BD2FC-C545-4DC3-9AE0-0502401AE9A1}" type="presOf" srcId="{A188BB1E-8DC2-41C3-B003-2A65451E6A05}" destId="{2F37BB08-1A6B-4189-A240-08D4F66560BA}" srcOrd="0" destOrd="0" presId="urn:microsoft.com/office/officeart/2005/8/layout/vList3"/>
    <dgm:cxn modelId="{4F8BCD20-7488-469D-9EAC-9069C0EDE18E}" srcId="{FC6DE88A-A0F5-469F-8283-1BD9320AEE42}" destId="{A188BB1E-8DC2-41C3-B003-2A65451E6A05}" srcOrd="0" destOrd="0" parTransId="{EDA30391-B2A7-4C0B-BBDE-B93ADCBB0FC6}" sibTransId="{E335F7AA-86B7-4BA5-85D2-23E7DB45EE0E}"/>
    <dgm:cxn modelId="{58442242-78B8-47C9-A08D-57C293FECB55}" type="presOf" srcId="{FC6DE88A-A0F5-469F-8283-1BD9320AEE42}" destId="{82E2E680-CAC1-4A93-A642-36437C58CD33}" srcOrd="0" destOrd="0" presId="urn:microsoft.com/office/officeart/2005/8/layout/vList3"/>
    <dgm:cxn modelId="{08853168-D724-4D0E-92C5-F84831A27F9F}" type="presParOf" srcId="{82E2E680-CAC1-4A93-A642-36437C58CD33}" destId="{E7D002D5-1939-42C4-9508-C2346656AF8D}" srcOrd="0" destOrd="0" presId="urn:microsoft.com/office/officeart/2005/8/layout/vList3"/>
    <dgm:cxn modelId="{3214C229-8418-4A71-8494-1C01A8353255}" type="presParOf" srcId="{E7D002D5-1939-42C4-9508-C2346656AF8D}" destId="{25B17B4F-4646-4389-BB27-7A171985EEBB}" srcOrd="0" destOrd="0" presId="urn:microsoft.com/office/officeart/2005/8/layout/vList3"/>
    <dgm:cxn modelId="{EA5F4A39-28AD-440E-BE44-B81800520D2F}" type="presParOf" srcId="{E7D002D5-1939-42C4-9508-C2346656AF8D}" destId="{2F37BB08-1A6B-4189-A240-08D4F66560BA}"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C6DE88A-A0F5-469F-8283-1BD9320AEE42}" type="doc">
      <dgm:prSet loTypeId="urn:microsoft.com/office/officeart/2005/8/layout/vList3" loCatId="list" qsTypeId="urn:microsoft.com/office/officeart/2005/8/quickstyle/3d1" qsCatId="3D" csTypeId="urn:microsoft.com/office/officeart/2005/8/colors/accent3_3" csCatId="accent3" phldr="1"/>
      <dgm:spPr/>
      <dgm:t>
        <a:bodyPr/>
        <a:lstStyle/>
        <a:p>
          <a:endParaRPr lang="en-IN"/>
        </a:p>
      </dgm:t>
    </dgm:pt>
    <dgm:pt modelId="{A188BB1E-8DC2-41C3-B003-2A65451E6A05}">
      <dgm:prSet phldrT="[Text]"/>
      <dgm:spPr/>
      <dgm:t>
        <a:bodyPr/>
        <a:lstStyle/>
        <a:p>
          <a:r>
            <a:rPr lang="en-US" b="1" dirty="0" smtClean="0">
              <a:effectLst>
                <a:outerShdw blurRad="38100" dist="38100" dir="2700000" algn="tl">
                  <a:srgbClr val="000000">
                    <a:alpha val="43137"/>
                  </a:srgbClr>
                </a:outerShdw>
              </a:effectLst>
            </a:rPr>
            <a:t>Carriage Return</a:t>
          </a:r>
          <a:endParaRPr lang="en-IN" b="1" dirty="0">
            <a:effectLst>
              <a:outerShdw blurRad="38100" dist="38100" dir="2700000" algn="tl">
                <a:srgbClr val="000000">
                  <a:alpha val="43137"/>
                </a:srgbClr>
              </a:outerShdw>
            </a:effectLst>
          </a:endParaRPr>
        </a:p>
      </dgm:t>
    </dgm:pt>
    <dgm:pt modelId="{EDA30391-B2A7-4C0B-BBDE-B93ADCBB0FC6}" type="parTrans" cxnId="{4F8BCD20-7488-469D-9EAC-9069C0EDE18E}">
      <dgm:prSet/>
      <dgm:spPr/>
      <dgm:t>
        <a:bodyPr/>
        <a:lstStyle/>
        <a:p>
          <a:endParaRPr lang="en-IN"/>
        </a:p>
      </dgm:t>
    </dgm:pt>
    <dgm:pt modelId="{E335F7AA-86B7-4BA5-85D2-23E7DB45EE0E}" type="sibTrans" cxnId="{4F8BCD20-7488-469D-9EAC-9069C0EDE18E}">
      <dgm:prSet/>
      <dgm:spPr/>
      <dgm:t>
        <a:bodyPr/>
        <a:lstStyle/>
        <a:p>
          <a:endParaRPr lang="en-IN"/>
        </a:p>
      </dgm:t>
    </dgm:pt>
    <dgm:pt modelId="{82E2E680-CAC1-4A93-A642-36437C58CD33}" type="pres">
      <dgm:prSet presAssocID="{FC6DE88A-A0F5-469F-8283-1BD9320AEE42}" presName="linearFlow" presStyleCnt="0">
        <dgm:presLayoutVars>
          <dgm:dir/>
          <dgm:resizeHandles val="exact"/>
        </dgm:presLayoutVars>
      </dgm:prSet>
      <dgm:spPr/>
      <dgm:t>
        <a:bodyPr/>
        <a:lstStyle/>
        <a:p>
          <a:endParaRPr lang="en-IN"/>
        </a:p>
      </dgm:t>
    </dgm:pt>
    <dgm:pt modelId="{E7D002D5-1939-42C4-9508-C2346656AF8D}" type="pres">
      <dgm:prSet presAssocID="{A188BB1E-8DC2-41C3-B003-2A65451E6A05}" presName="composite" presStyleCnt="0"/>
      <dgm:spPr/>
      <dgm:t>
        <a:bodyPr/>
        <a:lstStyle/>
        <a:p>
          <a:endParaRPr lang="en-IN"/>
        </a:p>
      </dgm:t>
    </dgm:pt>
    <dgm:pt modelId="{25B17B4F-4646-4389-BB27-7A171985EEBB}" type="pres">
      <dgm:prSet presAssocID="{A188BB1E-8DC2-41C3-B003-2A65451E6A05}" presName="imgShp" presStyleLbl="fgImgPlace1" presStyleIdx="0" presStyleCnt="1" custScaleX="45052" custScaleY="46556"/>
      <dgm:spPr>
        <a:prstGeom prst="dodecagon">
          <a:avLst/>
        </a:prstGeom>
      </dgm:spPr>
      <dgm:t>
        <a:bodyPr/>
        <a:lstStyle/>
        <a:p>
          <a:endParaRPr lang="en-IN"/>
        </a:p>
      </dgm:t>
    </dgm:pt>
    <dgm:pt modelId="{2F37BB08-1A6B-4189-A240-08D4F66560BA}" type="pres">
      <dgm:prSet presAssocID="{A188BB1E-8DC2-41C3-B003-2A65451E6A05}" presName="txShp" presStyleLbl="node1" presStyleIdx="0" presStyleCnt="1" custScaleY="46556">
        <dgm:presLayoutVars>
          <dgm:bulletEnabled val="1"/>
        </dgm:presLayoutVars>
      </dgm:prSet>
      <dgm:spPr/>
      <dgm:t>
        <a:bodyPr/>
        <a:lstStyle/>
        <a:p>
          <a:endParaRPr lang="en-IN"/>
        </a:p>
      </dgm:t>
    </dgm:pt>
  </dgm:ptLst>
  <dgm:cxnLst>
    <dgm:cxn modelId="{9EC26A06-1325-4FAD-8843-0FBA491841BE}" type="presOf" srcId="{A188BB1E-8DC2-41C3-B003-2A65451E6A05}" destId="{2F37BB08-1A6B-4189-A240-08D4F66560BA}" srcOrd="0" destOrd="0" presId="urn:microsoft.com/office/officeart/2005/8/layout/vList3"/>
    <dgm:cxn modelId="{4F8BCD20-7488-469D-9EAC-9069C0EDE18E}" srcId="{FC6DE88A-A0F5-469F-8283-1BD9320AEE42}" destId="{A188BB1E-8DC2-41C3-B003-2A65451E6A05}" srcOrd="0" destOrd="0" parTransId="{EDA30391-B2A7-4C0B-BBDE-B93ADCBB0FC6}" sibTransId="{E335F7AA-86B7-4BA5-85D2-23E7DB45EE0E}"/>
    <dgm:cxn modelId="{3F12ECDF-7671-4DBE-8DA4-038C146E700E}" type="presOf" srcId="{FC6DE88A-A0F5-469F-8283-1BD9320AEE42}" destId="{82E2E680-CAC1-4A93-A642-36437C58CD33}" srcOrd="0" destOrd="0" presId="urn:microsoft.com/office/officeart/2005/8/layout/vList3"/>
    <dgm:cxn modelId="{3EB60453-C01E-4310-A3AB-69C06F6B0228}" type="presParOf" srcId="{82E2E680-CAC1-4A93-A642-36437C58CD33}" destId="{E7D002D5-1939-42C4-9508-C2346656AF8D}" srcOrd="0" destOrd="0" presId="urn:microsoft.com/office/officeart/2005/8/layout/vList3"/>
    <dgm:cxn modelId="{0EBD8305-0B09-4D64-8509-B61E5D8ED287}" type="presParOf" srcId="{E7D002D5-1939-42C4-9508-C2346656AF8D}" destId="{25B17B4F-4646-4389-BB27-7A171985EEBB}" srcOrd="0" destOrd="0" presId="urn:microsoft.com/office/officeart/2005/8/layout/vList3"/>
    <dgm:cxn modelId="{89359FAB-08B5-4ED7-AFE3-4D0044649A70}" type="presParOf" srcId="{E7D002D5-1939-42C4-9508-C2346656AF8D}" destId="{2F37BB08-1A6B-4189-A240-08D4F66560BA}"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C6DE88A-A0F5-469F-8283-1BD9320AEE42}" type="doc">
      <dgm:prSet loTypeId="urn:microsoft.com/office/officeart/2005/8/layout/vList3" loCatId="list" qsTypeId="urn:microsoft.com/office/officeart/2005/8/quickstyle/3d1" qsCatId="3D" csTypeId="urn:microsoft.com/office/officeart/2005/8/colors/colorful2" csCatId="colorful" phldr="1"/>
      <dgm:spPr/>
      <dgm:t>
        <a:bodyPr/>
        <a:lstStyle/>
        <a:p>
          <a:endParaRPr lang="en-IN"/>
        </a:p>
      </dgm:t>
    </dgm:pt>
    <dgm:pt modelId="{A188BB1E-8DC2-41C3-B003-2A65451E6A05}">
      <dgm:prSet phldrT="[Text]"/>
      <dgm:spPr/>
      <dgm:t>
        <a:bodyPr/>
        <a:lstStyle/>
        <a:p>
          <a:r>
            <a:rPr lang="en-US" b="1" dirty="0" smtClean="0">
              <a:effectLst>
                <a:outerShdw blurRad="38100" dist="38100" dir="2700000" algn="tl">
                  <a:srgbClr val="000000">
                    <a:alpha val="43137"/>
                  </a:srgbClr>
                </a:outerShdw>
              </a:effectLst>
            </a:rPr>
            <a:t>Horizontal Tab</a:t>
          </a:r>
          <a:endParaRPr lang="en-IN" b="1" dirty="0">
            <a:effectLst>
              <a:outerShdw blurRad="38100" dist="38100" dir="2700000" algn="tl">
                <a:srgbClr val="000000">
                  <a:alpha val="43137"/>
                </a:srgbClr>
              </a:outerShdw>
            </a:effectLst>
          </a:endParaRPr>
        </a:p>
      </dgm:t>
    </dgm:pt>
    <dgm:pt modelId="{EDA30391-B2A7-4C0B-BBDE-B93ADCBB0FC6}" type="parTrans" cxnId="{4F8BCD20-7488-469D-9EAC-9069C0EDE18E}">
      <dgm:prSet/>
      <dgm:spPr/>
      <dgm:t>
        <a:bodyPr/>
        <a:lstStyle/>
        <a:p>
          <a:endParaRPr lang="en-IN"/>
        </a:p>
      </dgm:t>
    </dgm:pt>
    <dgm:pt modelId="{E335F7AA-86B7-4BA5-85D2-23E7DB45EE0E}" type="sibTrans" cxnId="{4F8BCD20-7488-469D-9EAC-9069C0EDE18E}">
      <dgm:prSet/>
      <dgm:spPr/>
      <dgm:t>
        <a:bodyPr/>
        <a:lstStyle/>
        <a:p>
          <a:endParaRPr lang="en-IN"/>
        </a:p>
      </dgm:t>
    </dgm:pt>
    <dgm:pt modelId="{82E2E680-CAC1-4A93-A642-36437C58CD33}" type="pres">
      <dgm:prSet presAssocID="{FC6DE88A-A0F5-469F-8283-1BD9320AEE42}" presName="linearFlow" presStyleCnt="0">
        <dgm:presLayoutVars>
          <dgm:dir/>
          <dgm:resizeHandles val="exact"/>
        </dgm:presLayoutVars>
      </dgm:prSet>
      <dgm:spPr/>
      <dgm:t>
        <a:bodyPr/>
        <a:lstStyle/>
        <a:p>
          <a:endParaRPr lang="en-IN"/>
        </a:p>
      </dgm:t>
    </dgm:pt>
    <dgm:pt modelId="{E7D002D5-1939-42C4-9508-C2346656AF8D}" type="pres">
      <dgm:prSet presAssocID="{A188BB1E-8DC2-41C3-B003-2A65451E6A05}" presName="composite" presStyleCnt="0"/>
      <dgm:spPr/>
      <dgm:t>
        <a:bodyPr/>
        <a:lstStyle/>
        <a:p>
          <a:endParaRPr lang="en-IN"/>
        </a:p>
      </dgm:t>
    </dgm:pt>
    <dgm:pt modelId="{25B17B4F-4646-4389-BB27-7A171985EEBB}" type="pres">
      <dgm:prSet presAssocID="{A188BB1E-8DC2-41C3-B003-2A65451E6A05}" presName="imgShp" presStyleLbl="fgImgPlace1" presStyleIdx="0" presStyleCnt="1" custScaleX="45052" custScaleY="46556"/>
      <dgm:spPr>
        <a:prstGeom prst="dodecagon">
          <a:avLst/>
        </a:prstGeom>
      </dgm:spPr>
      <dgm:t>
        <a:bodyPr/>
        <a:lstStyle/>
        <a:p>
          <a:endParaRPr lang="en-IN"/>
        </a:p>
      </dgm:t>
    </dgm:pt>
    <dgm:pt modelId="{2F37BB08-1A6B-4189-A240-08D4F66560BA}" type="pres">
      <dgm:prSet presAssocID="{A188BB1E-8DC2-41C3-B003-2A65451E6A05}" presName="txShp" presStyleLbl="node1" presStyleIdx="0" presStyleCnt="1" custScaleY="46556">
        <dgm:presLayoutVars>
          <dgm:bulletEnabled val="1"/>
        </dgm:presLayoutVars>
      </dgm:prSet>
      <dgm:spPr/>
      <dgm:t>
        <a:bodyPr/>
        <a:lstStyle/>
        <a:p>
          <a:endParaRPr lang="en-IN"/>
        </a:p>
      </dgm:t>
    </dgm:pt>
  </dgm:ptLst>
  <dgm:cxnLst>
    <dgm:cxn modelId="{8D31B312-7A37-452A-BF19-83FB7B40EDCF}" type="presOf" srcId="{FC6DE88A-A0F5-469F-8283-1BD9320AEE42}" destId="{82E2E680-CAC1-4A93-A642-36437C58CD33}" srcOrd="0" destOrd="0" presId="urn:microsoft.com/office/officeart/2005/8/layout/vList3"/>
    <dgm:cxn modelId="{A1023C9E-7CDF-40DB-9357-CBD24A5C14B6}" type="presOf" srcId="{A188BB1E-8DC2-41C3-B003-2A65451E6A05}" destId="{2F37BB08-1A6B-4189-A240-08D4F66560BA}" srcOrd="0" destOrd="0" presId="urn:microsoft.com/office/officeart/2005/8/layout/vList3"/>
    <dgm:cxn modelId="{4F8BCD20-7488-469D-9EAC-9069C0EDE18E}" srcId="{FC6DE88A-A0F5-469F-8283-1BD9320AEE42}" destId="{A188BB1E-8DC2-41C3-B003-2A65451E6A05}" srcOrd="0" destOrd="0" parTransId="{EDA30391-B2A7-4C0B-BBDE-B93ADCBB0FC6}" sibTransId="{E335F7AA-86B7-4BA5-85D2-23E7DB45EE0E}"/>
    <dgm:cxn modelId="{A0822BB3-9790-4FC5-A06E-E9D7B021B837}" type="presParOf" srcId="{82E2E680-CAC1-4A93-A642-36437C58CD33}" destId="{E7D002D5-1939-42C4-9508-C2346656AF8D}" srcOrd="0" destOrd="0" presId="urn:microsoft.com/office/officeart/2005/8/layout/vList3"/>
    <dgm:cxn modelId="{2625274D-E978-48E6-8159-83E5F5EF9DCC}" type="presParOf" srcId="{E7D002D5-1939-42C4-9508-C2346656AF8D}" destId="{25B17B4F-4646-4389-BB27-7A171985EEBB}" srcOrd="0" destOrd="0" presId="urn:microsoft.com/office/officeart/2005/8/layout/vList3"/>
    <dgm:cxn modelId="{D0DFDB37-596D-4A98-ABBA-1D643D4593B2}" type="presParOf" srcId="{E7D002D5-1939-42C4-9508-C2346656AF8D}" destId="{2F37BB08-1A6B-4189-A240-08D4F66560BA}"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C6DE88A-A0F5-469F-8283-1BD9320AEE42}" type="doc">
      <dgm:prSet loTypeId="urn:microsoft.com/office/officeart/2005/8/layout/vList3" loCatId="list" qsTypeId="urn:microsoft.com/office/officeart/2005/8/quickstyle/3d1" qsCatId="3D" csTypeId="urn:microsoft.com/office/officeart/2005/8/colors/accent1_2" csCatId="accent1" phldr="1"/>
      <dgm:spPr/>
      <dgm:t>
        <a:bodyPr/>
        <a:lstStyle/>
        <a:p>
          <a:endParaRPr lang="en-IN"/>
        </a:p>
      </dgm:t>
    </dgm:pt>
    <dgm:pt modelId="{A188BB1E-8DC2-41C3-B003-2A65451E6A05}">
      <dgm:prSet phldrT="[Text]"/>
      <dgm:spPr/>
      <dgm:t>
        <a:bodyPr/>
        <a:lstStyle/>
        <a:p>
          <a:r>
            <a:rPr lang="en-US" b="1" dirty="0" smtClean="0">
              <a:solidFill>
                <a:srgbClr val="FFFF00"/>
              </a:solidFill>
              <a:effectLst>
                <a:outerShdw blurRad="38100" dist="38100" dir="2700000" algn="tl">
                  <a:srgbClr val="000000">
                    <a:alpha val="43137"/>
                  </a:srgbClr>
                </a:outerShdw>
              </a:effectLst>
            </a:rPr>
            <a:t>Vertical Tab</a:t>
          </a:r>
          <a:endParaRPr lang="en-IN" b="1" dirty="0">
            <a:solidFill>
              <a:srgbClr val="FFFF00"/>
            </a:solidFill>
            <a:effectLst>
              <a:outerShdw blurRad="38100" dist="38100" dir="2700000" algn="tl">
                <a:srgbClr val="000000">
                  <a:alpha val="43137"/>
                </a:srgbClr>
              </a:outerShdw>
            </a:effectLst>
          </a:endParaRPr>
        </a:p>
      </dgm:t>
    </dgm:pt>
    <dgm:pt modelId="{EDA30391-B2A7-4C0B-BBDE-B93ADCBB0FC6}" type="parTrans" cxnId="{4F8BCD20-7488-469D-9EAC-9069C0EDE18E}">
      <dgm:prSet/>
      <dgm:spPr/>
      <dgm:t>
        <a:bodyPr/>
        <a:lstStyle/>
        <a:p>
          <a:endParaRPr lang="en-IN"/>
        </a:p>
      </dgm:t>
    </dgm:pt>
    <dgm:pt modelId="{E335F7AA-86B7-4BA5-85D2-23E7DB45EE0E}" type="sibTrans" cxnId="{4F8BCD20-7488-469D-9EAC-9069C0EDE18E}">
      <dgm:prSet/>
      <dgm:spPr/>
      <dgm:t>
        <a:bodyPr/>
        <a:lstStyle/>
        <a:p>
          <a:endParaRPr lang="en-IN"/>
        </a:p>
      </dgm:t>
    </dgm:pt>
    <dgm:pt modelId="{82E2E680-CAC1-4A93-A642-36437C58CD33}" type="pres">
      <dgm:prSet presAssocID="{FC6DE88A-A0F5-469F-8283-1BD9320AEE42}" presName="linearFlow" presStyleCnt="0">
        <dgm:presLayoutVars>
          <dgm:dir/>
          <dgm:resizeHandles val="exact"/>
        </dgm:presLayoutVars>
      </dgm:prSet>
      <dgm:spPr/>
      <dgm:t>
        <a:bodyPr/>
        <a:lstStyle/>
        <a:p>
          <a:endParaRPr lang="en-IN"/>
        </a:p>
      </dgm:t>
    </dgm:pt>
    <dgm:pt modelId="{E7D002D5-1939-42C4-9508-C2346656AF8D}" type="pres">
      <dgm:prSet presAssocID="{A188BB1E-8DC2-41C3-B003-2A65451E6A05}" presName="composite" presStyleCnt="0"/>
      <dgm:spPr/>
      <dgm:t>
        <a:bodyPr/>
        <a:lstStyle/>
        <a:p>
          <a:endParaRPr lang="en-IN"/>
        </a:p>
      </dgm:t>
    </dgm:pt>
    <dgm:pt modelId="{25B17B4F-4646-4389-BB27-7A171985EEBB}" type="pres">
      <dgm:prSet presAssocID="{A188BB1E-8DC2-41C3-B003-2A65451E6A05}" presName="imgShp" presStyleLbl="fgImgPlace1" presStyleIdx="0" presStyleCnt="1" custScaleX="45052" custScaleY="46556"/>
      <dgm:spPr>
        <a:prstGeom prst="dodecagon">
          <a:avLst/>
        </a:prstGeom>
      </dgm:spPr>
      <dgm:t>
        <a:bodyPr/>
        <a:lstStyle/>
        <a:p>
          <a:endParaRPr lang="en-IN"/>
        </a:p>
      </dgm:t>
    </dgm:pt>
    <dgm:pt modelId="{2F37BB08-1A6B-4189-A240-08D4F66560BA}" type="pres">
      <dgm:prSet presAssocID="{A188BB1E-8DC2-41C3-B003-2A65451E6A05}" presName="txShp" presStyleLbl="node1" presStyleIdx="0" presStyleCnt="1" custScaleY="46556">
        <dgm:presLayoutVars>
          <dgm:bulletEnabled val="1"/>
        </dgm:presLayoutVars>
      </dgm:prSet>
      <dgm:spPr/>
      <dgm:t>
        <a:bodyPr/>
        <a:lstStyle/>
        <a:p>
          <a:endParaRPr lang="en-IN"/>
        </a:p>
      </dgm:t>
    </dgm:pt>
  </dgm:ptLst>
  <dgm:cxnLst>
    <dgm:cxn modelId="{62FB3A5E-9E80-4BAE-9B2F-E392E4BB380C}" type="presOf" srcId="{FC6DE88A-A0F5-469F-8283-1BD9320AEE42}" destId="{82E2E680-CAC1-4A93-A642-36437C58CD33}" srcOrd="0" destOrd="0" presId="urn:microsoft.com/office/officeart/2005/8/layout/vList3"/>
    <dgm:cxn modelId="{AB5AA7AE-804F-42DD-8526-883E047E8D58}" type="presOf" srcId="{A188BB1E-8DC2-41C3-B003-2A65451E6A05}" destId="{2F37BB08-1A6B-4189-A240-08D4F66560BA}" srcOrd="0" destOrd="0" presId="urn:microsoft.com/office/officeart/2005/8/layout/vList3"/>
    <dgm:cxn modelId="{4F8BCD20-7488-469D-9EAC-9069C0EDE18E}" srcId="{FC6DE88A-A0F5-469F-8283-1BD9320AEE42}" destId="{A188BB1E-8DC2-41C3-B003-2A65451E6A05}" srcOrd="0" destOrd="0" parTransId="{EDA30391-B2A7-4C0B-BBDE-B93ADCBB0FC6}" sibTransId="{E335F7AA-86B7-4BA5-85D2-23E7DB45EE0E}"/>
    <dgm:cxn modelId="{B32CECF3-1210-4727-B398-FDA0A406ACBD}" type="presParOf" srcId="{82E2E680-CAC1-4A93-A642-36437C58CD33}" destId="{E7D002D5-1939-42C4-9508-C2346656AF8D}" srcOrd="0" destOrd="0" presId="urn:microsoft.com/office/officeart/2005/8/layout/vList3"/>
    <dgm:cxn modelId="{D559C446-9796-4B05-8E81-D8DCB203AC38}" type="presParOf" srcId="{E7D002D5-1939-42C4-9508-C2346656AF8D}" destId="{25B17B4F-4646-4389-BB27-7A171985EEBB}" srcOrd="0" destOrd="0" presId="urn:microsoft.com/office/officeart/2005/8/layout/vList3"/>
    <dgm:cxn modelId="{68A8F7A4-D31F-4D08-8A5E-428511E008A0}" type="presParOf" srcId="{E7D002D5-1939-42C4-9508-C2346656AF8D}" destId="{2F37BB08-1A6B-4189-A240-08D4F66560BA}"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C6DE88A-A0F5-469F-8283-1BD9320AEE42}" type="doc">
      <dgm:prSet loTypeId="urn:microsoft.com/office/officeart/2005/8/layout/vList3" loCatId="list" qsTypeId="urn:microsoft.com/office/officeart/2005/8/quickstyle/3d1" qsCatId="3D" csTypeId="urn:microsoft.com/office/officeart/2005/8/colors/accent4_4" csCatId="accent4" phldr="1"/>
      <dgm:spPr/>
      <dgm:t>
        <a:bodyPr/>
        <a:lstStyle/>
        <a:p>
          <a:endParaRPr lang="en-IN"/>
        </a:p>
      </dgm:t>
    </dgm:pt>
    <dgm:pt modelId="{A188BB1E-8DC2-41C3-B003-2A65451E6A05}">
      <dgm:prSet phldrT="[Text]"/>
      <dgm:spPr/>
      <dgm:t>
        <a:bodyPr/>
        <a:lstStyle/>
        <a:p>
          <a:r>
            <a:rPr lang="en-US" b="1" dirty="0" smtClean="0">
              <a:effectLst>
                <a:outerShdw blurRad="38100" dist="38100" dir="2700000" algn="tl">
                  <a:srgbClr val="000000">
                    <a:alpha val="43137"/>
                  </a:srgbClr>
                </a:outerShdw>
              </a:effectLst>
            </a:rPr>
            <a:t>16 bit Hex Val</a:t>
          </a:r>
          <a:endParaRPr lang="en-IN" b="1" dirty="0">
            <a:effectLst>
              <a:outerShdw blurRad="38100" dist="38100" dir="2700000" algn="tl">
                <a:srgbClr val="000000">
                  <a:alpha val="43137"/>
                </a:srgbClr>
              </a:outerShdw>
            </a:effectLst>
          </a:endParaRPr>
        </a:p>
      </dgm:t>
    </dgm:pt>
    <dgm:pt modelId="{EDA30391-B2A7-4C0B-BBDE-B93ADCBB0FC6}" type="parTrans" cxnId="{4F8BCD20-7488-469D-9EAC-9069C0EDE18E}">
      <dgm:prSet/>
      <dgm:spPr/>
      <dgm:t>
        <a:bodyPr/>
        <a:lstStyle/>
        <a:p>
          <a:endParaRPr lang="en-IN"/>
        </a:p>
      </dgm:t>
    </dgm:pt>
    <dgm:pt modelId="{E335F7AA-86B7-4BA5-85D2-23E7DB45EE0E}" type="sibTrans" cxnId="{4F8BCD20-7488-469D-9EAC-9069C0EDE18E}">
      <dgm:prSet/>
      <dgm:spPr/>
      <dgm:t>
        <a:bodyPr/>
        <a:lstStyle/>
        <a:p>
          <a:endParaRPr lang="en-IN"/>
        </a:p>
      </dgm:t>
    </dgm:pt>
    <dgm:pt modelId="{82E2E680-CAC1-4A93-A642-36437C58CD33}" type="pres">
      <dgm:prSet presAssocID="{FC6DE88A-A0F5-469F-8283-1BD9320AEE42}" presName="linearFlow" presStyleCnt="0">
        <dgm:presLayoutVars>
          <dgm:dir/>
          <dgm:resizeHandles val="exact"/>
        </dgm:presLayoutVars>
      </dgm:prSet>
      <dgm:spPr/>
      <dgm:t>
        <a:bodyPr/>
        <a:lstStyle/>
        <a:p>
          <a:endParaRPr lang="en-IN"/>
        </a:p>
      </dgm:t>
    </dgm:pt>
    <dgm:pt modelId="{E7D002D5-1939-42C4-9508-C2346656AF8D}" type="pres">
      <dgm:prSet presAssocID="{A188BB1E-8DC2-41C3-B003-2A65451E6A05}" presName="composite" presStyleCnt="0"/>
      <dgm:spPr/>
      <dgm:t>
        <a:bodyPr/>
        <a:lstStyle/>
        <a:p>
          <a:endParaRPr lang="en-IN"/>
        </a:p>
      </dgm:t>
    </dgm:pt>
    <dgm:pt modelId="{25B17B4F-4646-4389-BB27-7A171985EEBB}" type="pres">
      <dgm:prSet presAssocID="{A188BB1E-8DC2-41C3-B003-2A65451E6A05}" presName="imgShp" presStyleLbl="fgImgPlace1" presStyleIdx="0" presStyleCnt="1" custScaleX="45052" custScaleY="46556"/>
      <dgm:spPr>
        <a:prstGeom prst="dodecagon">
          <a:avLst/>
        </a:prstGeom>
      </dgm:spPr>
      <dgm:t>
        <a:bodyPr/>
        <a:lstStyle/>
        <a:p>
          <a:endParaRPr lang="en-IN"/>
        </a:p>
      </dgm:t>
    </dgm:pt>
    <dgm:pt modelId="{2F37BB08-1A6B-4189-A240-08D4F66560BA}" type="pres">
      <dgm:prSet presAssocID="{A188BB1E-8DC2-41C3-B003-2A65451E6A05}" presName="txShp" presStyleLbl="node1" presStyleIdx="0" presStyleCnt="1" custScaleY="46556">
        <dgm:presLayoutVars>
          <dgm:bulletEnabled val="1"/>
        </dgm:presLayoutVars>
      </dgm:prSet>
      <dgm:spPr/>
      <dgm:t>
        <a:bodyPr/>
        <a:lstStyle/>
        <a:p>
          <a:endParaRPr lang="en-IN"/>
        </a:p>
      </dgm:t>
    </dgm:pt>
  </dgm:ptLst>
  <dgm:cxnLst>
    <dgm:cxn modelId="{4F8BCD20-7488-469D-9EAC-9069C0EDE18E}" srcId="{FC6DE88A-A0F5-469F-8283-1BD9320AEE42}" destId="{A188BB1E-8DC2-41C3-B003-2A65451E6A05}" srcOrd="0" destOrd="0" parTransId="{EDA30391-B2A7-4C0B-BBDE-B93ADCBB0FC6}" sibTransId="{E335F7AA-86B7-4BA5-85D2-23E7DB45EE0E}"/>
    <dgm:cxn modelId="{67EAA927-4C94-4A4A-849D-22956F414CFA}" type="presOf" srcId="{FC6DE88A-A0F5-469F-8283-1BD9320AEE42}" destId="{82E2E680-CAC1-4A93-A642-36437C58CD33}" srcOrd="0" destOrd="0" presId="urn:microsoft.com/office/officeart/2005/8/layout/vList3"/>
    <dgm:cxn modelId="{AE362064-8F8F-457C-ADC0-984EBFAEE738}" type="presOf" srcId="{A188BB1E-8DC2-41C3-B003-2A65451E6A05}" destId="{2F37BB08-1A6B-4189-A240-08D4F66560BA}" srcOrd="0" destOrd="0" presId="urn:microsoft.com/office/officeart/2005/8/layout/vList3"/>
    <dgm:cxn modelId="{5FBA2E09-4DB0-4069-A8AE-D201F18DB1F9}" type="presParOf" srcId="{82E2E680-CAC1-4A93-A642-36437C58CD33}" destId="{E7D002D5-1939-42C4-9508-C2346656AF8D}" srcOrd="0" destOrd="0" presId="urn:microsoft.com/office/officeart/2005/8/layout/vList3"/>
    <dgm:cxn modelId="{6B08C7EE-4439-4591-9EE8-86D757DAEF52}" type="presParOf" srcId="{E7D002D5-1939-42C4-9508-C2346656AF8D}" destId="{25B17B4F-4646-4389-BB27-7A171985EEBB}" srcOrd="0" destOrd="0" presId="urn:microsoft.com/office/officeart/2005/8/layout/vList3"/>
    <dgm:cxn modelId="{07B20D2C-8CAC-4884-AE14-B915D5F3299A}" type="presParOf" srcId="{E7D002D5-1939-42C4-9508-C2346656AF8D}" destId="{2F37BB08-1A6B-4189-A240-08D4F66560BA}"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C6DE88A-A0F5-469F-8283-1BD9320AEE42}" type="doc">
      <dgm:prSet loTypeId="urn:microsoft.com/office/officeart/2005/8/layout/vList3" loCatId="list" qsTypeId="urn:microsoft.com/office/officeart/2005/8/quickstyle/3d1" qsCatId="3D" csTypeId="urn:microsoft.com/office/officeart/2005/8/colors/accent6_4" csCatId="accent6" phldr="1"/>
      <dgm:spPr/>
      <dgm:t>
        <a:bodyPr/>
        <a:lstStyle/>
        <a:p>
          <a:endParaRPr lang="en-IN"/>
        </a:p>
      </dgm:t>
    </dgm:pt>
    <dgm:pt modelId="{A188BB1E-8DC2-41C3-B003-2A65451E6A05}">
      <dgm:prSet phldrT="[Text]"/>
      <dgm:spPr/>
      <dgm:t>
        <a:bodyPr/>
        <a:lstStyle/>
        <a:p>
          <a:r>
            <a:rPr lang="en-US" b="1" dirty="0" smtClean="0">
              <a:effectLst>
                <a:outerShdw blurRad="38100" dist="38100" dir="2700000" algn="tl">
                  <a:srgbClr val="000000">
                    <a:alpha val="43137"/>
                  </a:srgbClr>
                </a:outerShdw>
              </a:effectLst>
            </a:rPr>
            <a:t>Octal Value</a:t>
          </a:r>
          <a:endParaRPr lang="en-IN" b="1" dirty="0">
            <a:effectLst>
              <a:outerShdw blurRad="38100" dist="38100" dir="2700000" algn="tl">
                <a:srgbClr val="000000">
                  <a:alpha val="43137"/>
                </a:srgbClr>
              </a:outerShdw>
            </a:effectLst>
          </a:endParaRPr>
        </a:p>
      </dgm:t>
    </dgm:pt>
    <dgm:pt modelId="{EDA30391-B2A7-4C0B-BBDE-B93ADCBB0FC6}" type="parTrans" cxnId="{4F8BCD20-7488-469D-9EAC-9069C0EDE18E}">
      <dgm:prSet/>
      <dgm:spPr/>
      <dgm:t>
        <a:bodyPr/>
        <a:lstStyle/>
        <a:p>
          <a:endParaRPr lang="en-IN"/>
        </a:p>
      </dgm:t>
    </dgm:pt>
    <dgm:pt modelId="{E335F7AA-86B7-4BA5-85D2-23E7DB45EE0E}" type="sibTrans" cxnId="{4F8BCD20-7488-469D-9EAC-9069C0EDE18E}">
      <dgm:prSet/>
      <dgm:spPr/>
      <dgm:t>
        <a:bodyPr/>
        <a:lstStyle/>
        <a:p>
          <a:endParaRPr lang="en-IN"/>
        </a:p>
      </dgm:t>
    </dgm:pt>
    <dgm:pt modelId="{82E2E680-CAC1-4A93-A642-36437C58CD33}" type="pres">
      <dgm:prSet presAssocID="{FC6DE88A-A0F5-469F-8283-1BD9320AEE42}" presName="linearFlow" presStyleCnt="0">
        <dgm:presLayoutVars>
          <dgm:dir/>
          <dgm:resizeHandles val="exact"/>
        </dgm:presLayoutVars>
      </dgm:prSet>
      <dgm:spPr/>
      <dgm:t>
        <a:bodyPr/>
        <a:lstStyle/>
        <a:p>
          <a:endParaRPr lang="en-IN"/>
        </a:p>
      </dgm:t>
    </dgm:pt>
    <dgm:pt modelId="{E7D002D5-1939-42C4-9508-C2346656AF8D}" type="pres">
      <dgm:prSet presAssocID="{A188BB1E-8DC2-41C3-B003-2A65451E6A05}" presName="composite" presStyleCnt="0"/>
      <dgm:spPr/>
      <dgm:t>
        <a:bodyPr/>
        <a:lstStyle/>
        <a:p>
          <a:endParaRPr lang="en-IN"/>
        </a:p>
      </dgm:t>
    </dgm:pt>
    <dgm:pt modelId="{25B17B4F-4646-4389-BB27-7A171985EEBB}" type="pres">
      <dgm:prSet presAssocID="{A188BB1E-8DC2-41C3-B003-2A65451E6A05}" presName="imgShp" presStyleLbl="fgImgPlace1" presStyleIdx="0" presStyleCnt="1" custScaleX="45052" custScaleY="46556"/>
      <dgm:spPr>
        <a:prstGeom prst="dodecagon">
          <a:avLst/>
        </a:prstGeom>
      </dgm:spPr>
      <dgm:t>
        <a:bodyPr/>
        <a:lstStyle/>
        <a:p>
          <a:endParaRPr lang="en-IN"/>
        </a:p>
      </dgm:t>
    </dgm:pt>
    <dgm:pt modelId="{2F37BB08-1A6B-4189-A240-08D4F66560BA}" type="pres">
      <dgm:prSet presAssocID="{A188BB1E-8DC2-41C3-B003-2A65451E6A05}" presName="txShp" presStyleLbl="node1" presStyleIdx="0" presStyleCnt="1" custScaleY="46556">
        <dgm:presLayoutVars>
          <dgm:bulletEnabled val="1"/>
        </dgm:presLayoutVars>
      </dgm:prSet>
      <dgm:spPr/>
      <dgm:t>
        <a:bodyPr/>
        <a:lstStyle/>
        <a:p>
          <a:endParaRPr lang="en-IN"/>
        </a:p>
      </dgm:t>
    </dgm:pt>
  </dgm:ptLst>
  <dgm:cxnLst>
    <dgm:cxn modelId="{6CC6EEE7-1D85-43B4-B556-98012B1411DB}" type="presOf" srcId="{FC6DE88A-A0F5-469F-8283-1BD9320AEE42}" destId="{82E2E680-CAC1-4A93-A642-36437C58CD33}" srcOrd="0" destOrd="0" presId="urn:microsoft.com/office/officeart/2005/8/layout/vList3"/>
    <dgm:cxn modelId="{15925B90-DFE2-45CA-8B6D-1F7A2D9C4692}" type="presOf" srcId="{A188BB1E-8DC2-41C3-B003-2A65451E6A05}" destId="{2F37BB08-1A6B-4189-A240-08D4F66560BA}" srcOrd="0" destOrd="0" presId="urn:microsoft.com/office/officeart/2005/8/layout/vList3"/>
    <dgm:cxn modelId="{4F8BCD20-7488-469D-9EAC-9069C0EDE18E}" srcId="{FC6DE88A-A0F5-469F-8283-1BD9320AEE42}" destId="{A188BB1E-8DC2-41C3-B003-2A65451E6A05}" srcOrd="0" destOrd="0" parTransId="{EDA30391-B2A7-4C0B-BBDE-B93ADCBB0FC6}" sibTransId="{E335F7AA-86B7-4BA5-85D2-23E7DB45EE0E}"/>
    <dgm:cxn modelId="{7221E387-AD00-4260-975A-5D2073E80978}" type="presParOf" srcId="{82E2E680-CAC1-4A93-A642-36437C58CD33}" destId="{E7D002D5-1939-42C4-9508-C2346656AF8D}" srcOrd="0" destOrd="0" presId="urn:microsoft.com/office/officeart/2005/8/layout/vList3"/>
    <dgm:cxn modelId="{DAC56C18-8215-403E-A5B9-436E3B85C267}" type="presParOf" srcId="{E7D002D5-1939-42C4-9508-C2346656AF8D}" destId="{25B17B4F-4646-4389-BB27-7A171985EEBB}" srcOrd="0" destOrd="0" presId="urn:microsoft.com/office/officeart/2005/8/layout/vList3"/>
    <dgm:cxn modelId="{D89454DF-CA6E-4DE6-BD25-7BC010BF109D}" type="presParOf" srcId="{E7D002D5-1939-42C4-9508-C2346656AF8D}" destId="{2F37BB08-1A6B-4189-A240-08D4F66560BA}"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0AB4E0-D37A-49D8-B0A3-EDEF0FA073D6}" type="doc">
      <dgm:prSet loTypeId="urn:microsoft.com/office/officeart/2005/8/layout/radial5" loCatId="cycle" qsTypeId="urn:microsoft.com/office/officeart/2005/8/quickstyle/simple5" qsCatId="simple" csTypeId="urn:microsoft.com/office/officeart/2005/8/colors/colorful5" csCatId="colorful" phldr="1"/>
      <dgm:spPr/>
      <dgm:t>
        <a:bodyPr/>
        <a:lstStyle/>
        <a:p>
          <a:endParaRPr lang="en-IN"/>
        </a:p>
      </dgm:t>
    </dgm:pt>
    <dgm:pt modelId="{E9180A1F-51EC-4E82-ADC1-13F84F4840CF}">
      <dgm:prSet phldrT="[Text]"/>
      <dgm:spPr/>
      <dgm:t>
        <a:bodyPr/>
        <a:lstStyle/>
        <a:p>
          <a:r>
            <a:rPr lang="en-US" b="1" dirty="0" smtClean="0">
              <a:effectLst>
                <a:outerShdw blurRad="38100" dist="38100" dir="2700000" algn="tl">
                  <a:srgbClr val="000000">
                    <a:alpha val="43137"/>
                  </a:srgbClr>
                </a:outerShdw>
              </a:effectLst>
            </a:rPr>
            <a:t>TOKENS</a:t>
          </a:r>
          <a:endParaRPr lang="en-IN" b="1" dirty="0">
            <a:effectLst>
              <a:outerShdw blurRad="38100" dist="38100" dir="2700000" algn="tl">
                <a:srgbClr val="000000">
                  <a:alpha val="43137"/>
                </a:srgbClr>
              </a:outerShdw>
            </a:effectLst>
          </a:endParaRPr>
        </a:p>
      </dgm:t>
    </dgm:pt>
    <dgm:pt modelId="{1FD5BC97-B949-4CF7-BDB9-9D5833EFF578}" type="parTrans" cxnId="{518DACB7-09C3-4836-835C-6109B3D45283}">
      <dgm:prSet/>
      <dgm:spPr/>
      <dgm:t>
        <a:bodyPr/>
        <a:lstStyle/>
        <a:p>
          <a:endParaRPr lang="en-IN"/>
        </a:p>
      </dgm:t>
    </dgm:pt>
    <dgm:pt modelId="{007A1CD2-3ED8-4B01-B22E-A2F261B62654}" type="sibTrans" cxnId="{518DACB7-09C3-4836-835C-6109B3D45283}">
      <dgm:prSet/>
      <dgm:spPr/>
      <dgm:t>
        <a:bodyPr/>
        <a:lstStyle/>
        <a:p>
          <a:endParaRPr lang="en-IN"/>
        </a:p>
      </dgm:t>
    </dgm:pt>
    <dgm:pt modelId="{D56299D1-DD88-4510-BDB9-BF56D85A5D99}">
      <dgm:prSet phldrT="[Text]" custT="1"/>
      <dgm:spPr/>
      <dgm:t>
        <a:bodyPr/>
        <a:lstStyle/>
        <a:p>
          <a:pPr rtl="0"/>
          <a:r>
            <a:rPr kumimoji="0" lang="en-US" sz="1800" b="1" i="0" u="none" strike="noStrike" cap="none" spc="0" normalizeH="0" baseline="0" noProof="0" dirty="0" smtClean="0">
              <a:ln/>
              <a:solidFill>
                <a:srgbClr val="002060"/>
              </a:solidFill>
              <a:effectLst>
                <a:outerShdw blurRad="38100" dist="38100" dir="2700000" algn="tl">
                  <a:srgbClr val="000000">
                    <a:alpha val="43137"/>
                  </a:srgbClr>
                </a:outerShdw>
              </a:effectLst>
              <a:uLnTx/>
              <a:uFillTx/>
              <a:latin typeface="+mn-lt"/>
              <a:ea typeface="+mn-ea"/>
              <a:cs typeface="+mn-cs"/>
            </a:rPr>
            <a:t>1. Key Words </a:t>
          </a:r>
          <a:endParaRPr lang="en-IN" sz="1800" dirty="0">
            <a:solidFill>
              <a:srgbClr val="002060"/>
            </a:solidFill>
          </a:endParaRPr>
        </a:p>
      </dgm:t>
    </dgm:pt>
    <dgm:pt modelId="{567284D3-003B-4B9F-9901-AA7E2C99529A}" type="parTrans" cxnId="{0B5F8AAA-D07E-4821-A509-C8C697DCBD50}">
      <dgm:prSet/>
      <dgm:spPr/>
      <dgm:t>
        <a:bodyPr/>
        <a:lstStyle/>
        <a:p>
          <a:endParaRPr lang="en-IN"/>
        </a:p>
      </dgm:t>
    </dgm:pt>
    <dgm:pt modelId="{4E117EF3-B34A-45A1-938D-6958368AE5A2}" type="sibTrans" cxnId="{0B5F8AAA-D07E-4821-A509-C8C697DCBD50}">
      <dgm:prSet/>
      <dgm:spPr/>
      <dgm:t>
        <a:bodyPr/>
        <a:lstStyle/>
        <a:p>
          <a:endParaRPr lang="en-IN"/>
        </a:p>
      </dgm:t>
    </dgm:pt>
    <dgm:pt modelId="{D0870F00-D83A-49D4-A54F-3D767993C0B5}">
      <dgm:prSet phldrT="[Text]" custT="1"/>
      <dgm:spPr/>
      <dgm:t>
        <a:bodyPr/>
        <a:lstStyle/>
        <a:p>
          <a:pPr rtl="0"/>
          <a:r>
            <a:rPr kumimoji="0" lang="en-US" sz="1600" b="1" i="0" u="none" strike="noStrike" cap="none" spc="0" normalizeH="0" baseline="0" noProof="0" dirty="0" smtClean="0">
              <a:ln/>
              <a:solidFill>
                <a:srgbClr val="002060"/>
              </a:solidFill>
              <a:effectLst>
                <a:outerShdw blurRad="38100" dist="38100" dir="2700000" algn="tl">
                  <a:srgbClr val="000000">
                    <a:alpha val="43137"/>
                  </a:srgbClr>
                </a:outerShdw>
              </a:effectLst>
              <a:uLnTx/>
              <a:uFillTx/>
              <a:latin typeface="+mn-lt"/>
              <a:ea typeface="+mn-ea"/>
              <a:cs typeface="+mn-cs"/>
            </a:rPr>
            <a:t>2. Identifiers</a:t>
          </a:r>
          <a:endParaRPr lang="en-IN" sz="1600" dirty="0">
            <a:solidFill>
              <a:srgbClr val="002060"/>
            </a:solidFill>
          </a:endParaRPr>
        </a:p>
      </dgm:t>
    </dgm:pt>
    <dgm:pt modelId="{3223C907-BE8E-4C17-8C88-A0342A1EEFC3}" type="parTrans" cxnId="{6EA0B730-F17C-4047-9DCB-D61BD6CFB083}">
      <dgm:prSet/>
      <dgm:spPr/>
      <dgm:t>
        <a:bodyPr/>
        <a:lstStyle/>
        <a:p>
          <a:endParaRPr lang="en-IN"/>
        </a:p>
      </dgm:t>
    </dgm:pt>
    <dgm:pt modelId="{37BDBEB5-7D6C-49B9-8CD1-B8C6AEC1860C}" type="sibTrans" cxnId="{6EA0B730-F17C-4047-9DCB-D61BD6CFB083}">
      <dgm:prSet/>
      <dgm:spPr/>
      <dgm:t>
        <a:bodyPr/>
        <a:lstStyle/>
        <a:p>
          <a:endParaRPr lang="en-IN"/>
        </a:p>
      </dgm:t>
    </dgm:pt>
    <dgm:pt modelId="{9CCE8EF5-DE1F-4CB8-A034-5CDF979C4955}">
      <dgm:prSet custT="1"/>
      <dgm:spPr/>
      <dgm:t>
        <a:bodyPr/>
        <a:lstStyle/>
        <a:p>
          <a:pPr rtl="0"/>
          <a:r>
            <a:rPr kumimoji="0" lang="en-US" sz="1800" b="1" i="0" u="none" strike="noStrike" cap="none" spc="0" normalizeH="0" baseline="0" noProof="0" dirty="0" smtClean="0">
              <a:ln/>
              <a:solidFill>
                <a:srgbClr val="002060"/>
              </a:solidFill>
              <a:effectLst>
                <a:outerShdw blurRad="38100" dist="38100" dir="2700000" algn="tl">
                  <a:srgbClr val="000000">
                    <a:alpha val="43137"/>
                  </a:srgbClr>
                </a:outerShdw>
              </a:effectLst>
              <a:uLnTx/>
              <a:uFillTx/>
              <a:latin typeface="+mn-lt"/>
              <a:ea typeface="+mn-ea"/>
              <a:cs typeface="+mn-cs"/>
            </a:rPr>
            <a:t>3. Literals</a:t>
          </a:r>
        </a:p>
      </dgm:t>
    </dgm:pt>
    <dgm:pt modelId="{A9A904F3-A43C-4BBA-8DA5-A33773738E08}" type="parTrans" cxnId="{B932C537-809F-40D0-9246-817BC942A934}">
      <dgm:prSet/>
      <dgm:spPr/>
      <dgm:t>
        <a:bodyPr/>
        <a:lstStyle/>
        <a:p>
          <a:endParaRPr lang="en-IN"/>
        </a:p>
      </dgm:t>
    </dgm:pt>
    <dgm:pt modelId="{53355896-C09A-4F3E-AE77-11E250F1DBB3}" type="sibTrans" cxnId="{B932C537-809F-40D0-9246-817BC942A934}">
      <dgm:prSet/>
      <dgm:spPr/>
      <dgm:t>
        <a:bodyPr/>
        <a:lstStyle/>
        <a:p>
          <a:endParaRPr lang="en-IN"/>
        </a:p>
      </dgm:t>
    </dgm:pt>
    <dgm:pt modelId="{F664B053-BA3C-478E-B40D-6654E784CC5B}">
      <dgm:prSet/>
      <dgm:spPr/>
      <dgm:t>
        <a:bodyPr/>
        <a:lstStyle/>
        <a:p>
          <a:pPr rtl="0"/>
          <a:r>
            <a:rPr kumimoji="0" lang="en-US" b="1" i="0" u="none" strike="noStrike" cap="none" spc="0" normalizeH="0" baseline="0" noProof="0" dirty="0" smtClean="0">
              <a:ln/>
              <a:solidFill>
                <a:srgbClr val="002060"/>
              </a:solidFill>
              <a:effectLst>
                <a:outerShdw blurRad="38100" dist="38100" dir="2700000" algn="tl">
                  <a:srgbClr val="000000">
                    <a:alpha val="43137"/>
                  </a:srgbClr>
                </a:outerShdw>
              </a:effectLst>
              <a:uLnTx/>
              <a:uFillTx/>
              <a:latin typeface="+mn-lt"/>
              <a:ea typeface="+mn-ea"/>
              <a:cs typeface="+mn-cs"/>
            </a:rPr>
            <a:t>4. Operators.</a:t>
          </a:r>
        </a:p>
      </dgm:t>
    </dgm:pt>
    <dgm:pt modelId="{4C0C4879-98A3-46C2-80EC-51D8AB1B0D09}" type="parTrans" cxnId="{FE9555AA-A5AA-4832-9E8F-63B778D4F330}">
      <dgm:prSet/>
      <dgm:spPr/>
      <dgm:t>
        <a:bodyPr/>
        <a:lstStyle/>
        <a:p>
          <a:endParaRPr lang="en-IN"/>
        </a:p>
      </dgm:t>
    </dgm:pt>
    <dgm:pt modelId="{E70C0741-F02A-4898-A2C6-A4E59F16D214}" type="sibTrans" cxnId="{FE9555AA-A5AA-4832-9E8F-63B778D4F330}">
      <dgm:prSet/>
      <dgm:spPr/>
      <dgm:t>
        <a:bodyPr/>
        <a:lstStyle/>
        <a:p>
          <a:endParaRPr lang="en-IN"/>
        </a:p>
      </dgm:t>
    </dgm:pt>
    <dgm:pt modelId="{799450AD-3269-4DDC-897B-4A113B85EF37}">
      <dgm:prSet/>
      <dgm:spPr/>
      <dgm:t>
        <a:bodyPr/>
        <a:lstStyle/>
        <a:p>
          <a:pPr rtl="0"/>
          <a:r>
            <a:rPr kumimoji="0" lang="en-US" b="1" i="0" u="none" strike="noStrike" cap="none" spc="0" normalizeH="0" baseline="0" noProof="0" dirty="0" smtClean="0">
              <a:ln/>
              <a:solidFill>
                <a:srgbClr val="002060"/>
              </a:solidFill>
              <a:effectLst>
                <a:outerShdw blurRad="38100" dist="38100" dir="2700000" algn="tl">
                  <a:srgbClr val="000000">
                    <a:alpha val="43137"/>
                  </a:srgbClr>
                </a:outerShdw>
              </a:effectLst>
              <a:uLnTx/>
              <a:uFillTx/>
              <a:latin typeface="+mn-lt"/>
              <a:ea typeface="+mn-ea"/>
              <a:cs typeface="+mn-cs"/>
            </a:rPr>
            <a:t>5. Punctuators</a:t>
          </a:r>
        </a:p>
      </dgm:t>
    </dgm:pt>
    <dgm:pt modelId="{E22D6B67-3223-4FB3-958B-04BF515171B1}" type="parTrans" cxnId="{2714FAB4-3416-4586-B16D-4C25E6F80258}">
      <dgm:prSet/>
      <dgm:spPr/>
      <dgm:t>
        <a:bodyPr/>
        <a:lstStyle/>
        <a:p>
          <a:endParaRPr lang="en-IN"/>
        </a:p>
      </dgm:t>
    </dgm:pt>
    <dgm:pt modelId="{CB25EA25-46E5-4C0D-9024-4354FE7F13C4}" type="sibTrans" cxnId="{2714FAB4-3416-4586-B16D-4C25E6F80258}">
      <dgm:prSet/>
      <dgm:spPr/>
      <dgm:t>
        <a:bodyPr/>
        <a:lstStyle/>
        <a:p>
          <a:endParaRPr lang="en-IN"/>
        </a:p>
      </dgm:t>
    </dgm:pt>
    <dgm:pt modelId="{14ABFF1E-8DC8-4C5C-B865-7CDD0EAECCC3}" type="pres">
      <dgm:prSet presAssocID="{720AB4E0-D37A-49D8-B0A3-EDEF0FA073D6}" presName="Name0" presStyleCnt="0">
        <dgm:presLayoutVars>
          <dgm:chMax val="1"/>
          <dgm:dir/>
          <dgm:animLvl val="ctr"/>
          <dgm:resizeHandles val="exact"/>
        </dgm:presLayoutVars>
      </dgm:prSet>
      <dgm:spPr/>
      <dgm:t>
        <a:bodyPr/>
        <a:lstStyle/>
        <a:p>
          <a:endParaRPr lang="en-IN"/>
        </a:p>
      </dgm:t>
    </dgm:pt>
    <dgm:pt modelId="{9A9B12DF-8D47-409D-A8CE-2BDFB44DFB34}" type="pres">
      <dgm:prSet presAssocID="{E9180A1F-51EC-4E82-ADC1-13F84F4840CF}" presName="centerShape" presStyleLbl="node0" presStyleIdx="0" presStyleCnt="1"/>
      <dgm:spPr/>
      <dgm:t>
        <a:bodyPr/>
        <a:lstStyle/>
        <a:p>
          <a:endParaRPr lang="en-IN"/>
        </a:p>
      </dgm:t>
    </dgm:pt>
    <dgm:pt modelId="{CDC49192-93F2-4D1B-8299-665EB0542615}" type="pres">
      <dgm:prSet presAssocID="{567284D3-003B-4B9F-9901-AA7E2C99529A}" presName="parTrans" presStyleLbl="sibTrans2D1" presStyleIdx="0" presStyleCnt="5"/>
      <dgm:spPr/>
      <dgm:t>
        <a:bodyPr/>
        <a:lstStyle/>
        <a:p>
          <a:endParaRPr lang="en-IN"/>
        </a:p>
      </dgm:t>
    </dgm:pt>
    <dgm:pt modelId="{CC8E68C3-2B7E-44FF-830D-8DE5E1452A30}" type="pres">
      <dgm:prSet presAssocID="{567284D3-003B-4B9F-9901-AA7E2C99529A}" presName="connectorText" presStyleLbl="sibTrans2D1" presStyleIdx="0" presStyleCnt="5"/>
      <dgm:spPr/>
      <dgm:t>
        <a:bodyPr/>
        <a:lstStyle/>
        <a:p>
          <a:endParaRPr lang="en-IN"/>
        </a:p>
      </dgm:t>
    </dgm:pt>
    <dgm:pt modelId="{97DB5926-FB42-445A-B59B-F9B2380E0E69}" type="pres">
      <dgm:prSet presAssocID="{D56299D1-DD88-4510-BDB9-BF56D85A5D99}" presName="node" presStyleLbl="node1" presStyleIdx="0" presStyleCnt="5">
        <dgm:presLayoutVars>
          <dgm:bulletEnabled val="1"/>
        </dgm:presLayoutVars>
      </dgm:prSet>
      <dgm:spPr/>
      <dgm:t>
        <a:bodyPr/>
        <a:lstStyle/>
        <a:p>
          <a:endParaRPr lang="en-IN"/>
        </a:p>
      </dgm:t>
    </dgm:pt>
    <dgm:pt modelId="{EFBFE303-08AE-4A0E-8FAD-290CA6A7AA5E}" type="pres">
      <dgm:prSet presAssocID="{3223C907-BE8E-4C17-8C88-A0342A1EEFC3}" presName="parTrans" presStyleLbl="sibTrans2D1" presStyleIdx="1" presStyleCnt="5"/>
      <dgm:spPr/>
      <dgm:t>
        <a:bodyPr/>
        <a:lstStyle/>
        <a:p>
          <a:endParaRPr lang="en-IN"/>
        </a:p>
      </dgm:t>
    </dgm:pt>
    <dgm:pt modelId="{9DC65BA2-2EDC-455E-9491-7695080C0A2D}" type="pres">
      <dgm:prSet presAssocID="{3223C907-BE8E-4C17-8C88-A0342A1EEFC3}" presName="connectorText" presStyleLbl="sibTrans2D1" presStyleIdx="1" presStyleCnt="5"/>
      <dgm:spPr/>
      <dgm:t>
        <a:bodyPr/>
        <a:lstStyle/>
        <a:p>
          <a:endParaRPr lang="en-IN"/>
        </a:p>
      </dgm:t>
    </dgm:pt>
    <dgm:pt modelId="{80DBEF0E-9024-4C23-8EA9-B3E0FCAE9BA8}" type="pres">
      <dgm:prSet presAssocID="{D0870F00-D83A-49D4-A54F-3D767993C0B5}" presName="node" presStyleLbl="node1" presStyleIdx="1" presStyleCnt="5">
        <dgm:presLayoutVars>
          <dgm:bulletEnabled val="1"/>
        </dgm:presLayoutVars>
      </dgm:prSet>
      <dgm:spPr/>
      <dgm:t>
        <a:bodyPr/>
        <a:lstStyle/>
        <a:p>
          <a:endParaRPr lang="en-IN"/>
        </a:p>
      </dgm:t>
    </dgm:pt>
    <dgm:pt modelId="{3A44A0DD-CF29-4652-B09B-A7FC5D802968}" type="pres">
      <dgm:prSet presAssocID="{A9A904F3-A43C-4BBA-8DA5-A33773738E08}" presName="parTrans" presStyleLbl="sibTrans2D1" presStyleIdx="2" presStyleCnt="5"/>
      <dgm:spPr/>
      <dgm:t>
        <a:bodyPr/>
        <a:lstStyle/>
        <a:p>
          <a:endParaRPr lang="en-IN"/>
        </a:p>
      </dgm:t>
    </dgm:pt>
    <dgm:pt modelId="{02BF97E6-9850-4CBC-9EC5-795665E96E5B}" type="pres">
      <dgm:prSet presAssocID="{A9A904F3-A43C-4BBA-8DA5-A33773738E08}" presName="connectorText" presStyleLbl="sibTrans2D1" presStyleIdx="2" presStyleCnt="5"/>
      <dgm:spPr/>
      <dgm:t>
        <a:bodyPr/>
        <a:lstStyle/>
        <a:p>
          <a:endParaRPr lang="en-IN"/>
        </a:p>
      </dgm:t>
    </dgm:pt>
    <dgm:pt modelId="{80B6701A-D621-4012-AE9F-69827BDD5876}" type="pres">
      <dgm:prSet presAssocID="{9CCE8EF5-DE1F-4CB8-A034-5CDF979C4955}" presName="node" presStyleLbl="node1" presStyleIdx="2" presStyleCnt="5">
        <dgm:presLayoutVars>
          <dgm:bulletEnabled val="1"/>
        </dgm:presLayoutVars>
      </dgm:prSet>
      <dgm:spPr/>
      <dgm:t>
        <a:bodyPr/>
        <a:lstStyle/>
        <a:p>
          <a:endParaRPr lang="en-IN"/>
        </a:p>
      </dgm:t>
    </dgm:pt>
    <dgm:pt modelId="{C50D3384-B083-4067-A6DF-2BD87E9965EA}" type="pres">
      <dgm:prSet presAssocID="{4C0C4879-98A3-46C2-80EC-51D8AB1B0D09}" presName="parTrans" presStyleLbl="sibTrans2D1" presStyleIdx="3" presStyleCnt="5"/>
      <dgm:spPr/>
      <dgm:t>
        <a:bodyPr/>
        <a:lstStyle/>
        <a:p>
          <a:endParaRPr lang="en-IN"/>
        </a:p>
      </dgm:t>
    </dgm:pt>
    <dgm:pt modelId="{BF34A40E-D731-4164-9AD0-11B71DA1066E}" type="pres">
      <dgm:prSet presAssocID="{4C0C4879-98A3-46C2-80EC-51D8AB1B0D09}" presName="connectorText" presStyleLbl="sibTrans2D1" presStyleIdx="3" presStyleCnt="5"/>
      <dgm:spPr/>
      <dgm:t>
        <a:bodyPr/>
        <a:lstStyle/>
        <a:p>
          <a:endParaRPr lang="en-IN"/>
        </a:p>
      </dgm:t>
    </dgm:pt>
    <dgm:pt modelId="{9A293E60-F616-4624-87CD-039F1B058D9D}" type="pres">
      <dgm:prSet presAssocID="{F664B053-BA3C-478E-B40D-6654E784CC5B}" presName="node" presStyleLbl="node1" presStyleIdx="3" presStyleCnt="5">
        <dgm:presLayoutVars>
          <dgm:bulletEnabled val="1"/>
        </dgm:presLayoutVars>
      </dgm:prSet>
      <dgm:spPr/>
      <dgm:t>
        <a:bodyPr/>
        <a:lstStyle/>
        <a:p>
          <a:endParaRPr lang="en-IN"/>
        </a:p>
      </dgm:t>
    </dgm:pt>
    <dgm:pt modelId="{A9BDE436-245F-493C-8726-8A9CF0195685}" type="pres">
      <dgm:prSet presAssocID="{E22D6B67-3223-4FB3-958B-04BF515171B1}" presName="parTrans" presStyleLbl="sibTrans2D1" presStyleIdx="4" presStyleCnt="5"/>
      <dgm:spPr/>
      <dgm:t>
        <a:bodyPr/>
        <a:lstStyle/>
        <a:p>
          <a:endParaRPr lang="en-IN"/>
        </a:p>
      </dgm:t>
    </dgm:pt>
    <dgm:pt modelId="{B39B1A6F-72A9-449C-9A57-CE01AFD9A23C}" type="pres">
      <dgm:prSet presAssocID="{E22D6B67-3223-4FB3-958B-04BF515171B1}" presName="connectorText" presStyleLbl="sibTrans2D1" presStyleIdx="4" presStyleCnt="5"/>
      <dgm:spPr/>
      <dgm:t>
        <a:bodyPr/>
        <a:lstStyle/>
        <a:p>
          <a:endParaRPr lang="en-IN"/>
        </a:p>
      </dgm:t>
    </dgm:pt>
    <dgm:pt modelId="{B0BB8879-7161-4AAC-B9EA-43F8138E75ED}" type="pres">
      <dgm:prSet presAssocID="{799450AD-3269-4DDC-897B-4A113B85EF37}" presName="node" presStyleLbl="node1" presStyleIdx="4" presStyleCnt="5">
        <dgm:presLayoutVars>
          <dgm:bulletEnabled val="1"/>
        </dgm:presLayoutVars>
      </dgm:prSet>
      <dgm:spPr/>
      <dgm:t>
        <a:bodyPr/>
        <a:lstStyle/>
        <a:p>
          <a:endParaRPr lang="en-IN"/>
        </a:p>
      </dgm:t>
    </dgm:pt>
  </dgm:ptLst>
  <dgm:cxnLst>
    <dgm:cxn modelId="{6D4873C5-7DB2-436E-83BF-0408A99BBE0A}" type="presOf" srcId="{3223C907-BE8E-4C17-8C88-A0342A1EEFC3}" destId="{9DC65BA2-2EDC-455E-9491-7695080C0A2D}" srcOrd="1" destOrd="0" presId="urn:microsoft.com/office/officeart/2005/8/layout/radial5"/>
    <dgm:cxn modelId="{9CAA2C75-8A33-4D14-BD8C-CB872232CBEF}" type="presOf" srcId="{F664B053-BA3C-478E-B40D-6654E784CC5B}" destId="{9A293E60-F616-4624-87CD-039F1B058D9D}" srcOrd="0" destOrd="0" presId="urn:microsoft.com/office/officeart/2005/8/layout/radial5"/>
    <dgm:cxn modelId="{C6D9177A-0557-4CA1-A568-A6BC28BFDAC2}" type="presOf" srcId="{E22D6B67-3223-4FB3-958B-04BF515171B1}" destId="{B39B1A6F-72A9-449C-9A57-CE01AFD9A23C}" srcOrd="1" destOrd="0" presId="urn:microsoft.com/office/officeart/2005/8/layout/radial5"/>
    <dgm:cxn modelId="{40AF6545-5A00-4F5C-85BF-E36C63CF0249}" type="presOf" srcId="{4C0C4879-98A3-46C2-80EC-51D8AB1B0D09}" destId="{BF34A40E-D731-4164-9AD0-11B71DA1066E}" srcOrd="1" destOrd="0" presId="urn:microsoft.com/office/officeart/2005/8/layout/radial5"/>
    <dgm:cxn modelId="{B846D170-67D2-44DD-BD1B-A4ED3738E0C4}" type="presOf" srcId="{D56299D1-DD88-4510-BDB9-BF56D85A5D99}" destId="{97DB5926-FB42-445A-B59B-F9B2380E0E69}" srcOrd="0" destOrd="0" presId="urn:microsoft.com/office/officeart/2005/8/layout/radial5"/>
    <dgm:cxn modelId="{626C00BD-9215-40DE-9788-909F7EAA9F3F}" type="presOf" srcId="{E22D6B67-3223-4FB3-958B-04BF515171B1}" destId="{A9BDE436-245F-493C-8726-8A9CF0195685}" srcOrd="0" destOrd="0" presId="urn:microsoft.com/office/officeart/2005/8/layout/radial5"/>
    <dgm:cxn modelId="{C60E2881-4F32-40FC-9D80-05177C244BE7}" type="presOf" srcId="{3223C907-BE8E-4C17-8C88-A0342A1EEFC3}" destId="{EFBFE303-08AE-4A0E-8FAD-290CA6A7AA5E}" srcOrd="0" destOrd="0" presId="urn:microsoft.com/office/officeart/2005/8/layout/radial5"/>
    <dgm:cxn modelId="{2714FAB4-3416-4586-B16D-4C25E6F80258}" srcId="{E9180A1F-51EC-4E82-ADC1-13F84F4840CF}" destId="{799450AD-3269-4DDC-897B-4A113B85EF37}" srcOrd="4" destOrd="0" parTransId="{E22D6B67-3223-4FB3-958B-04BF515171B1}" sibTransId="{CB25EA25-46E5-4C0D-9024-4354FE7F13C4}"/>
    <dgm:cxn modelId="{0ED336A8-C481-481D-A909-E49CA239A6AF}" type="presOf" srcId="{E9180A1F-51EC-4E82-ADC1-13F84F4840CF}" destId="{9A9B12DF-8D47-409D-A8CE-2BDFB44DFB34}" srcOrd="0" destOrd="0" presId="urn:microsoft.com/office/officeart/2005/8/layout/radial5"/>
    <dgm:cxn modelId="{751BDE1D-0DBB-41E6-9DF6-6B3D7591D833}" type="presOf" srcId="{799450AD-3269-4DDC-897B-4A113B85EF37}" destId="{B0BB8879-7161-4AAC-B9EA-43F8138E75ED}" srcOrd="0" destOrd="0" presId="urn:microsoft.com/office/officeart/2005/8/layout/radial5"/>
    <dgm:cxn modelId="{FE9555AA-A5AA-4832-9E8F-63B778D4F330}" srcId="{E9180A1F-51EC-4E82-ADC1-13F84F4840CF}" destId="{F664B053-BA3C-478E-B40D-6654E784CC5B}" srcOrd="3" destOrd="0" parTransId="{4C0C4879-98A3-46C2-80EC-51D8AB1B0D09}" sibTransId="{E70C0741-F02A-4898-A2C6-A4E59F16D214}"/>
    <dgm:cxn modelId="{650D945D-4F92-43DA-890C-03C7C98328BF}" type="presOf" srcId="{567284D3-003B-4B9F-9901-AA7E2C99529A}" destId="{CDC49192-93F2-4D1B-8299-665EB0542615}" srcOrd="0" destOrd="0" presId="urn:microsoft.com/office/officeart/2005/8/layout/radial5"/>
    <dgm:cxn modelId="{BA9F1DF7-84E9-42F7-85EF-140A87E260CD}" type="presOf" srcId="{A9A904F3-A43C-4BBA-8DA5-A33773738E08}" destId="{3A44A0DD-CF29-4652-B09B-A7FC5D802968}" srcOrd="0" destOrd="0" presId="urn:microsoft.com/office/officeart/2005/8/layout/radial5"/>
    <dgm:cxn modelId="{561784BF-430F-4611-ADF1-0887559E098E}" type="presOf" srcId="{720AB4E0-D37A-49D8-B0A3-EDEF0FA073D6}" destId="{14ABFF1E-8DC8-4C5C-B865-7CDD0EAECCC3}" srcOrd="0" destOrd="0" presId="urn:microsoft.com/office/officeart/2005/8/layout/radial5"/>
    <dgm:cxn modelId="{B932C537-809F-40D0-9246-817BC942A934}" srcId="{E9180A1F-51EC-4E82-ADC1-13F84F4840CF}" destId="{9CCE8EF5-DE1F-4CB8-A034-5CDF979C4955}" srcOrd="2" destOrd="0" parTransId="{A9A904F3-A43C-4BBA-8DA5-A33773738E08}" sibTransId="{53355896-C09A-4F3E-AE77-11E250F1DBB3}"/>
    <dgm:cxn modelId="{CB213F6B-DB0E-4CDD-A784-0B9D37BCAC9D}" type="presOf" srcId="{4C0C4879-98A3-46C2-80EC-51D8AB1B0D09}" destId="{C50D3384-B083-4067-A6DF-2BD87E9965EA}" srcOrd="0" destOrd="0" presId="urn:microsoft.com/office/officeart/2005/8/layout/radial5"/>
    <dgm:cxn modelId="{DD617DE0-C0B3-4B33-8880-35CDC6FC5408}" type="presOf" srcId="{D0870F00-D83A-49D4-A54F-3D767993C0B5}" destId="{80DBEF0E-9024-4C23-8EA9-B3E0FCAE9BA8}" srcOrd="0" destOrd="0" presId="urn:microsoft.com/office/officeart/2005/8/layout/radial5"/>
    <dgm:cxn modelId="{0B5F8AAA-D07E-4821-A509-C8C697DCBD50}" srcId="{E9180A1F-51EC-4E82-ADC1-13F84F4840CF}" destId="{D56299D1-DD88-4510-BDB9-BF56D85A5D99}" srcOrd="0" destOrd="0" parTransId="{567284D3-003B-4B9F-9901-AA7E2C99529A}" sibTransId="{4E117EF3-B34A-45A1-938D-6958368AE5A2}"/>
    <dgm:cxn modelId="{F92A26CB-DDB7-4936-9D14-939920AFAEF8}" type="presOf" srcId="{A9A904F3-A43C-4BBA-8DA5-A33773738E08}" destId="{02BF97E6-9850-4CBC-9EC5-795665E96E5B}" srcOrd="1" destOrd="0" presId="urn:microsoft.com/office/officeart/2005/8/layout/radial5"/>
    <dgm:cxn modelId="{518DACB7-09C3-4836-835C-6109B3D45283}" srcId="{720AB4E0-D37A-49D8-B0A3-EDEF0FA073D6}" destId="{E9180A1F-51EC-4E82-ADC1-13F84F4840CF}" srcOrd="0" destOrd="0" parTransId="{1FD5BC97-B949-4CF7-BDB9-9D5833EFF578}" sibTransId="{007A1CD2-3ED8-4B01-B22E-A2F261B62654}"/>
    <dgm:cxn modelId="{81D60B51-DDAC-410A-9832-BB87C5F0C455}" type="presOf" srcId="{567284D3-003B-4B9F-9901-AA7E2C99529A}" destId="{CC8E68C3-2B7E-44FF-830D-8DE5E1452A30}" srcOrd="1" destOrd="0" presId="urn:microsoft.com/office/officeart/2005/8/layout/radial5"/>
    <dgm:cxn modelId="{4D6EDA64-FDCA-40CB-BAC9-81AC788971DD}" type="presOf" srcId="{9CCE8EF5-DE1F-4CB8-A034-5CDF979C4955}" destId="{80B6701A-D621-4012-AE9F-69827BDD5876}" srcOrd="0" destOrd="0" presId="urn:microsoft.com/office/officeart/2005/8/layout/radial5"/>
    <dgm:cxn modelId="{6EA0B730-F17C-4047-9DCB-D61BD6CFB083}" srcId="{E9180A1F-51EC-4E82-ADC1-13F84F4840CF}" destId="{D0870F00-D83A-49D4-A54F-3D767993C0B5}" srcOrd="1" destOrd="0" parTransId="{3223C907-BE8E-4C17-8C88-A0342A1EEFC3}" sibTransId="{37BDBEB5-7D6C-49B9-8CD1-B8C6AEC1860C}"/>
    <dgm:cxn modelId="{07168457-8C78-41ED-AD97-B174ADDC5FD4}" type="presParOf" srcId="{14ABFF1E-8DC8-4C5C-B865-7CDD0EAECCC3}" destId="{9A9B12DF-8D47-409D-A8CE-2BDFB44DFB34}" srcOrd="0" destOrd="0" presId="urn:microsoft.com/office/officeart/2005/8/layout/radial5"/>
    <dgm:cxn modelId="{5A07E6E6-A18A-4B01-8DCB-BCF145E6726D}" type="presParOf" srcId="{14ABFF1E-8DC8-4C5C-B865-7CDD0EAECCC3}" destId="{CDC49192-93F2-4D1B-8299-665EB0542615}" srcOrd="1" destOrd="0" presId="urn:microsoft.com/office/officeart/2005/8/layout/radial5"/>
    <dgm:cxn modelId="{DECBB816-481C-4A75-9516-E256E3929D2F}" type="presParOf" srcId="{CDC49192-93F2-4D1B-8299-665EB0542615}" destId="{CC8E68C3-2B7E-44FF-830D-8DE5E1452A30}" srcOrd="0" destOrd="0" presId="urn:microsoft.com/office/officeart/2005/8/layout/radial5"/>
    <dgm:cxn modelId="{2325ACB4-A966-4DA4-8574-13B86FFC3A52}" type="presParOf" srcId="{14ABFF1E-8DC8-4C5C-B865-7CDD0EAECCC3}" destId="{97DB5926-FB42-445A-B59B-F9B2380E0E69}" srcOrd="2" destOrd="0" presId="urn:microsoft.com/office/officeart/2005/8/layout/radial5"/>
    <dgm:cxn modelId="{DFE1CABA-8F3F-4368-B341-BDA5CA4A8EBF}" type="presParOf" srcId="{14ABFF1E-8DC8-4C5C-B865-7CDD0EAECCC3}" destId="{EFBFE303-08AE-4A0E-8FAD-290CA6A7AA5E}" srcOrd="3" destOrd="0" presId="urn:microsoft.com/office/officeart/2005/8/layout/radial5"/>
    <dgm:cxn modelId="{081B4412-2DF0-4DB0-AB4B-CA3EEBDFA0EF}" type="presParOf" srcId="{EFBFE303-08AE-4A0E-8FAD-290CA6A7AA5E}" destId="{9DC65BA2-2EDC-455E-9491-7695080C0A2D}" srcOrd="0" destOrd="0" presId="urn:microsoft.com/office/officeart/2005/8/layout/radial5"/>
    <dgm:cxn modelId="{E3287ABD-F5AE-46F4-8AC7-6650D85F1224}" type="presParOf" srcId="{14ABFF1E-8DC8-4C5C-B865-7CDD0EAECCC3}" destId="{80DBEF0E-9024-4C23-8EA9-B3E0FCAE9BA8}" srcOrd="4" destOrd="0" presId="urn:microsoft.com/office/officeart/2005/8/layout/radial5"/>
    <dgm:cxn modelId="{3E6AA64A-E6C4-4C86-BD39-A62F23254A43}" type="presParOf" srcId="{14ABFF1E-8DC8-4C5C-B865-7CDD0EAECCC3}" destId="{3A44A0DD-CF29-4652-B09B-A7FC5D802968}" srcOrd="5" destOrd="0" presId="urn:microsoft.com/office/officeart/2005/8/layout/radial5"/>
    <dgm:cxn modelId="{376E8918-8AD3-4735-8F8F-E76AABEFE4C3}" type="presParOf" srcId="{3A44A0DD-CF29-4652-B09B-A7FC5D802968}" destId="{02BF97E6-9850-4CBC-9EC5-795665E96E5B}" srcOrd="0" destOrd="0" presId="urn:microsoft.com/office/officeart/2005/8/layout/radial5"/>
    <dgm:cxn modelId="{A6CD95BB-E238-4382-986B-92C96C3DA793}" type="presParOf" srcId="{14ABFF1E-8DC8-4C5C-B865-7CDD0EAECCC3}" destId="{80B6701A-D621-4012-AE9F-69827BDD5876}" srcOrd="6" destOrd="0" presId="urn:microsoft.com/office/officeart/2005/8/layout/radial5"/>
    <dgm:cxn modelId="{15813197-9667-43C2-B7CD-A38E3323C668}" type="presParOf" srcId="{14ABFF1E-8DC8-4C5C-B865-7CDD0EAECCC3}" destId="{C50D3384-B083-4067-A6DF-2BD87E9965EA}" srcOrd="7" destOrd="0" presId="urn:microsoft.com/office/officeart/2005/8/layout/radial5"/>
    <dgm:cxn modelId="{EFCB849D-F56F-4C6D-9E61-B294F03E9BF7}" type="presParOf" srcId="{C50D3384-B083-4067-A6DF-2BD87E9965EA}" destId="{BF34A40E-D731-4164-9AD0-11B71DA1066E}" srcOrd="0" destOrd="0" presId="urn:microsoft.com/office/officeart/2005/8/layout/radial5"/>
    <dgm:cxn modelId="{B530F8EB-1A48-43CF-8122-2D47201A5F9C}" type="presParOf" srcId="{14ABFF1E-8DC8-4C5C-B865-7CDD0EAECCC3}" destId="{9A293E60-F616-4624-87CD-039F1B058D9D}" srcOrd="8" destOrd="0" presId="urn:microsoft.com/office/officeart/2005/8/layout/radial5"/>
    <dgm:cxn modelId="{C92C48F4-0B33-4967-B8C5-91180D915C0A}" type="presParOf" srcId="{14ABFF1E-8DC8-4C5C-B865-7CDD0EAECCC3}" destId="{A9BDE436-245F-493C-8726-8A9CF0195685}" srcOrd="9" destOrd="0" presId="urn:microsoft.com/office/officeart/2005/8/layout/radial5"/>
    <dgm:cxn modelId="{0E720CD3-84E1-423B-83D9-C0E589772C04}" type="presParOf" srcId="{A9BDE436-245F-493C-8726-8A9CF0195685}" destId="{B39B1A6F-72A9-449C-9A57-CE01AFD9A23C}" srcOrd="0" destOrd="0" presId="urn:microsoft.com/office/officeart/2005/8/layout/radial5"/>
    <dgm:cxn modelId="{5CD83419-7FCF-4146-8592-89293470E71D}" type="presParOf" srcId="{14ABFF1E-8DC8-4C5C-B865-7CDD0EAECCC3}" destId="{B0BB8879-7161-4AAC-B9EA-43F8138E75ED}" srcOrd="10" destOrd="0" presId="urn:microsoft.com/office/officeart/2005/8/layout/radial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6DE88A-A0F5-469F-8283-1BD9320AEE42}"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n-IN"/>
        </a:p>
      </dgm:t>
    </dgm:pt>
    <dgm:pt modelId="{A9F60AB0-BEC0-4D84-BDC4-9BE64D37FD63}">
      <dgm:prSet phldrT="[Text]"/>
      <dgm:spPr/>
      <dgm:t>
        <a:bodyPr/>
        <a:lstStyle/>
        <a:p>
          <a:r>
            <a:rPr lang="en-US" dirty="0" smtClean="0"/>
            <a:t>Single Quote (‘)</a:t>
          </a:r>
          <a:endParaRPr lang="en-IN" dirty="0"/>
        </a:p>
      </dgm:t>
    </dgm:pt>
    <dgm:pt modelId="{451C858C-FAAB-481E-ACF4-A0F99F8BE646}" type="parTrans" cxnId="{14105D52-EDF2-4213-BF58-31476A6C19C9}">
      <dgm:prSet/>
      <dgm:spPr/>
      <dgm:t>
        <a:bodyPr/>
        <a:lstStyle/>
        <a:p>
          <a:endParaRPr lang="en-IN"/>
        </a:p>
      </dgm:t>
    </dgm:pt>
    <dgm:pt modelId="{A646864B-0F93-46C6-9939-183C0768ECB4}" type="sibTrans" cxnId="{14105D52-EDF2-4213-BF58-31476A6C19C9}">
      <dgm:prSet/>
      <dgm:spPr/>
      <dgm:t>
        <a:bodyPr/>
        <a:lstStyle/>
        <a:p>
          <a:endParaRPr lang="en-IN"/>
        </a:p>
      </dgm:t>
    </dgm:pt>
    <dgm:pt modelId="{1980F10F-F0CF-4CFE-949F-D45E0F0DD2B4}">
      <dgm:prSet phldrT="[Text]"/>
      <dgm:spPr/>
      <dgm:t>
        <a:bodyPr/>
        <a:lstStyle/>
        <a:p>
          <a:r>
            <a:rPr lang="en-US" dirty="0" smtClean="0"/>
            <a:t>Double Quote (“)</a:t>
          </a:r>
          <a:endParaRPr lang="en-IN" dirty="0"/>
        </a:p>
      </dgm:t>
    </dgm:pt>
    <dgm:pt modelId="{B7621C06-87F9-4F5C-9581-E8B8AD6A5226}" type="parTrans" cxnId="{BFCE1EE1-304E-4A9D-810E-0457F86A55D7}">
      <dgm:prSet/>
      <dgm:spPr/>
      <dgm:t>
        <a:bodyPr/>
        <a:lstStyle/>
        <a:p>
          <a:endParaRPr lang="en-IN"/>
        </a:p>
      </dgm:t>
    </dgm:pt>
    <dgm:pt modelId="{AFE468FD-5C19-42C9-9B89-75C28D876701}" type="sibTrans" cxnId="{BFCE1EE1-304E-4A9D-810E-0457F86A55D7}">
      <dgm:prSet/>
      <dgm:spPr/>
      <dgm:t>
        <a:bodyPr/>
        <a:lstStyle/>
        <a:p>
          <a:endParaRPr lang="en-IN"/>
        </a:p>
      </dgm:t>
    </dgm:pt>
    <dgm:pt modelId="{A188BB1E-8DC2-41C3-B003-2A65451E6A05}">
      <dgm:prSet phldrT="[Text]"/>
      <dgm:spPr/>
      <dgm:t>
        <a:bodyPr/>
        <a:lstStyle/>
        <a:p>
          <a:r>
            <a:rPr lang="en-US" dirty="0" smtClean="0"/>
            <a:t>Back Slash</a:t>
          </a:r>
          <a:endParaRPr lang="en-IN" dirty="0"/>
        </a:p>
      </dgm:t>
    </dgm:pt>
    <dgm:pt modelId="{E335F7AA-86B7-4BA5-85D2-23E7DB45EE0E}" type="sibTrans" cxnId="{4F8BCD20-7488-469D-9EAC-9069C0EDE18E}">
      <dgm:prSet/>
      <dgm:spPr/>
      <dgm:t>
        <a:bodyPr/>
        <a:lstStyle/>
        <a:p>
          <a:endParaRPr lang="en-IN"/>
        </a:p>
      </dgm:t>
    </dgm:pt>
    <dgm:pt modelId="{EDA30391-B2A7-4C0B-BBDE-B93ADCBB0FC6}" type="parTrans" cxnId="{4F8BCD20-7488-469D-9EAC-9069C0EDE18E}">
      <dgm:prSet/>
      <dgm:spPr/>
      <dgm:t>
        <a:bodyPr/>
        <a:lstStyle/>
        <a:p>
          <a:endParaRPr lang="en-IN"/>
        </a:p>
      </dgm:t>
    </dgm:pt>
    <dgm:pt modelId="{82E2E680-CAC1-4A93-A642-36437C58CD33}" type="pres">
      <dgm:prSet presAssocID="{FC6DE88A-A0F5-469F-8283-1BD9320AEE42}" presName="linearFlow" presStyleCnt="0">
        <dgm:presLayoutVars>
          <dgm:dir/>
          <dgm:resizeHandles val="exact"/>
        </dgm:presLayoutVars>
      </dgm:prSet>
      <dgm:spPr/>
      <dgm:t>
        <a:bodyPr/>
        <a:lstStyle/>
        <a:p>
          <a:endParaRPr lang="en-IN"/>
        </a:p>
      </dgm:t>
    </dgm:pt>
    <dgm:pt modelId="{E7D002D5-1939-42C4-9508-C2346656AF8D}" type="pres">
      <dgm:prSet presAssocID="{A188BB1E-8DC2-41C3-B003-2A65451E6A05}" presName="composite" presStyleCnt="0"/>
      <dgm:spPr/>
    </dgm:pt>
    <dgm:pt modelId="{25B17B4F-4646-4389-BB27-7A171985EEBB}" type="pres">
      <dgm:prSet presAssocID="{A188BB1E-8DC2-41C3-B003-2A65451E6A05}" presName="imgShp" presStyleLbl="fgImgPlace1" presStyleIdx="0" presStyleCnt="3"/>
      <dgm:spPr>
        <a:prstGeom prst="dodecagon">
          <a:avLst/>
        </a:prstGeom>
      </dgm:spPr>
    </dgm:pt>
    <dgm:pt modelId="{2F37BB08-1A6B-4189-A240-08D4F66560BA}" type="pres">
      <dgm:prSet presAssocID="{A188BB1E-8DC2-41C3-B003-2A65451E6A05}" presName="txShp" presStyleLbl="node1" presStyleIdx="0" presStyleCnt="3">
        <dgm:presLayoutVars>
          <dgm:bulletEnabled val="1"/>
        </dgm:presLayoutVars>
      </dgm:prSet>
      <dgm:spPr/>
      <dgm:t>
        <a:bodyPr/>
        <a:lstStyle/>
        <a:p>
          <a:endParaRPr lang="en-IN"/>
        </a:p>
      </dgm:t>
    </dgm:pt>
    <dgm:pt modelId="{A0B9CF5C-A837-404C-B706-2B3AF914CA66}" type="pres">
      <dgm:prSet presAssocID="{E335F7AA-86B7-4BA5-85D2-23E7DB45EE0E}" presName="spacing" presStyleCnt="0"/>
      <dgm:spPr/>
    </dgm:pt>
    <dgm:pt modelId="{B75068AC-0A88-4983-9CE6-80BCF42345FF}" type="pres">
      <dgm:prSet presAssocID="{A9F60AB0-BEC0-4D84-BDC4-9BE64D37FD63}" presName="composite" presStyleCnt="0"/>
      <dgm:spPr/>
    </dgm:pt>
    <dgm:pt modelId="{17570C77-B0AF-4396-B82E-0F0793FDD946}" type="pres">
      <dgm:prSet presAssocID="{A9F60AB0-BEC0-4D84-BDC4-9BE64D37FD63}" presName="imgShp" presStyleLbl="fgImgPlace1" presStyleIdx="1" presStyleCnt="3"/>
      <dgm:spPr>
        <a:prstGeom prst="decagon">
          <a:avLst/>
        </a:prstGeom>
      </dgm:spPr>
    </dgm:pt>
    <dgm:pt modelId="{59AE7A45-AB1E-4904-BB0D-40F6B5916E23}" type="pres">
      <dgm:prSet presAssocID="{A9F60AB0-BEC0-4D84-BDC4-9BE64D37FD63}" presName="txShp" presStyleLbl="node1" presStyleIdx="1" presStyleCnt="3">
        <dgm:presLayoutVars>
          <dgm:bulletEnabled val="1"/>
        </dgm:presLayoutVars>
      </dgm:prSet>
      <dgm:spPr/>
      <dgm:t>
        <a:bodyPr/>
        <a:lstStyle/>
        <a:p>
          <a:endParaRPr lang="en-IN"/>
        </a:p>
      </dgm:t>
    </dgm:pt>
    <dgm:pt modelId="{CAAC94DD-0C89-4380-BE2F-CEF5E3147623}" type="pres">
      <dgm:prSet presAssocID="{A646864B-0F93-46C6-9939-183C0768ECB4}" presName="spacing" presStyleCnt="0"/>
      <dgm:spPr/>
    </dgm:pt>
    <dgm:pt modelId="{E7574254-1CCB-4B52-885A-5F386AA5659C}" type="pres">
      <dgm:prSet presAssocID="{1980F10F-F0CF-4CFE-949F-D45E0F0DD2B4}" presName="composite" presStyleCnt="0"/>
      <dgm:spPr/>
    </dgm:pt>
    <dgm:pt modelId="{E0376EC6-2A29-4F2F-93A6-A5B754B2C4B8}" type="pres">
      <dgm:prSet presAssocID="{1980F10F-F0CF-4CFE-949F-D45E0F0DD2B4}" presName="imgShp" presStyleLbl="fgImgPlace1" presStyleIdx="2" presStyleCnt="3"/>
      <dgm:spPr>
        <a:prstGeom prst="decagon">
          <a:avLst/>
        </a:prstGeom>
      </dgm:spPr>
    </dgm:pt>
    <dgm:pt modelId="{9F2D2BE9-251D-4FBD-8E4D-08FF8B4A093A}" type="pres">
      <dgm:prSet presAssocID="{1980F10F-F0CF-4CFE-949F-D45E0F0DD2B4}" presName="txShp" presStyleLbl="node1" presStyleIdx="2" presStyleCnt="3">
        <dgm:presLayoutVars>
          <dgm:bulletEnabled val="1"/>
        </dgm:presLayoutVars>
      </dgm:prSet>
      <dgm:spPr/>
      <dgm:t>
        <a:bodyPr/>
        <a:lstStyle/>
        <a:p>
          <a:endParaRPr lang="en-IN"/>
        </a:p>
      </dgm:t>
    </dgm:pt>
  </dgm:ptLst>
  <dgm:cxnLst>
    <dgm:cxn modelId="{8C29D91E-109A-4E4B-8568-163D1CFEB55B}" type="presOf" srcId="{A188BB1E-8DC2-41C3-B003-2A65451E6A05}" destId="{2F37BB08-1A6B-4189-A240-08D4F66560BA}" srcOrd="0" destOrd="0" presId="urn:microsoft.com/office/officeart/2005/8/layout/vList3"/>
    <dgm:cxn modelId="{4F8BCD20-7488-469D-9EAC-9069C0EDE18E}" srcId="{FC6DE88A-A0F5-469F-8283-1BD9320AEE42}" destId="{A188BB1E-8DC2-41C3-B003-2A65451E6A05}" srcOrd="0" destOrd="0" parTransId="{EDA30391-B2A7-4C0B-BBDE-B93ADCBB0FC6}" sibTransId="{E335F7AA-86B7-4BA5-85D2-23E7DB45EE0E}"/>
    <dgm:cxn modelId="{14105D52-EDF2-4213-BF58-31476A6C19C9}" srcId="{FC6DE88A-A0F5-469F-8283-1BD9320AEE42}" destId="{A9F60AB0-BEC0-4D84-BDC4-9BE64D37FD63}" srcOrd="1" destOrd="0" parTransId="{451C858C-FAAB-481E-ACF4-A0F99F8BE646}" sibTransId="{A646864B-0F93-46C6-9939-183C0768ECB4}"/>
    <dgm:cxn modelId="{BFCE1EE1-304E-4A9D-810E-0457F86A55D7}" srcId="{FC6DE88A-A0F5-469F-8283-1BD9320AEE42}" destId="{1980F10F-F0CF-4CFE-949F-D45E0F0DD2B4}" srcOrd="2" destOrd="0" parTransId="{B7621C06-87F9-4F5C-9581-E8B8AD6A5226}" sibTransId="{AFE468FD-5C19-42C9-9B89-75C28D876701}"/>
    <dgm:cxn modelId="{27F507A0-F4E9-47C0-BE98-84098C378A6B}" type="presOf" srcId="{A9F60AB0-BEC0-4D84-BDC4-9BE64D37FD63}" destId="{59AE7A45-AB1E-4904-BB0D-40F6B5916E23}" srcOrd="0" destOrd="0" presId="urn:microsoft.com/office/officeart/2005/8/layout/vList3"/>
    <dgm:cxn modelId="{F93E8A06-9730-48E2-BCAC-A7A8B13A53AE}" type="presOf" srcId="{1980F10F-F0CF-4CFE-949F-D45E0F0DD2B4}" destId="{9F2D2BE9-251D-4FBD-8E4D-08FF8B4A093A}" srcOrd="0" destOrd="0" presId="urn:microsoft.com/office/officeart/2005/8/layout/vList3"/>
    <dgm:cxn modelId="{A4C0CD3A-2977-4810-9409-777DFEC6BDC0}" type="presOf" srcId="{FC6DE88A-A0F5-469F-8283-1BD9320AEE42}" destId="{82E2E680-CAC1-4A93-A642-36437C58CD33}" srcOrd="0" destOrd="0" presId="urn:microsoft.com/office/officeart/2005/8/layout/vList3"/>
    <dgm:cxn modelId="{EA410C4D-6934-415E-B22A-6E30EBE9594C}" type="presParOf" srcId="{82E2E680-CAC1-4A93-A642-36437C58CD33}" destId="{E7D002D5-1939-42C4-9508-C2346656AF8D}" srcOrd="0" destOrd="0" presId="urn:microsoft.com/office/officeart/2005/8/layout/vList3"/>
    <dgm:cxn modelId="{D0F41C77-B672-4FBE-9557-5BD808895CAE}" type="presParOf" srcId="{E7D002D5-1939-42C4-9508-C2346656AF8D}" destId="{25B17B4F-4646-4389-BB27-7A171985EEBB}" srcOrd="0" destOrd="0" presId="urn:microsoft.com/office/officeart/2005/8/layout/vList3"/>
    <dgm:cxn modelId="{71FC6AA2-744D-47DD-A812-2CDB18916733}" type="presParOf" srcId="{E7D002D5-1939-42C4-9508-C2346656AF8D}" destId="{2F37BB08-1A6B-4189-A240-08D4F66560BA}" srcOrd="1" destOrd="0" presId="urn:microsoft.com/office/officeart/2005/8/layout/vList3"/>
    <dgm:cxn modelId="{DC3B507B-3B21-4998-93B4-E5436E74EB29}" type="presParOf" srcId="{82E2E680-CAC1-4A93-A642-36437C58CD33}" destId="{A0B9CF5C-A837-404C-B706-2B3AF914CA66}" srcOrd="1" destOrd="0" presId="urn:microsoft.com/office/officeart/2005/8/layout/vList3"/>
    <dgm:cxn modelId="{1BD8A36C-CE9E-4919-881D-9AFB300CA305}" type="presParOf" srcId="{82E2E680-CAC1-4A93-A642-36437C58CD33}" destId="{B75068AC-0A88-4983-9CE6-80BCF42345FF}" srcOrd="2" destOrd="0" presId="urn:microsoft.com/office/officeart/2005/8/layout/vList3"/>
    <dgm:cxn modelId="{859D720A-CDAF-4123-A283-A06B43F746E4}" type="presParOf" srcId="{B75068AC-0A88-4983-9CE6-80BCF42345FF}" destId="{17570C77-B0AF-4396-B82E-0F0793FDD946}" srcOrd="0" destOrd="0" presId="urn:microsoft.com/office/officeart/2005/8/layout/vList3"/>
    <dgm:cxn modelId="{6CF64B3B-4160-4238-A989-593FEFB5C8D0}" type="presParOf" srcId="{B75068AC-0A88-4983-9CE6-80BCF42345FF}" destId="{59AE7A45-AB1E-4904-BB0D-40F6B5916E23}" srcOrd="1" destOrd="0" presId="urn:microsoft.com/office/officeart/2005/8/layout/vList3"/>
    <dgm:cxn modelId="{D73288FB-D698-4FE4-AF22-63B78154AA16}" type="presParOf" srcId="{82E2E680-CAC1-4A93-A642-36437C58CD33}" destId="{CAAC94DD-0C89-4380-BE2F-CEF5E3147623}" srcOrd="3" destOrd="0" presId="urn:microsoft.com/office/officeart/2005/8/layout/vList3"/>
    <dgm:cxn modelId="{18240A40-94A1-4A65-B0CB-D5BAE22DB9D1}" type="presParOf" srcId="{82E2E680-CAC1-4A93-A642-36437C58CD33}" destId="{E7574254-1CCB-4B52-885A-5F386AA5659C}" srcOrd="4" destOrd="0" presId="urn:microsoft.com/office/officeart/2005/8/layout/vList3"/>
    <dgm:cxn modelId="{35AC0EE3-DB63-4DE3-8E17-0F3DB01CB5C6}" type="presParOf" srcId="{E7574254-1CCB-4B52-885A-5F386AA5659C}" destId="{E0376EC6-2A29-4F2F-93A6-A5B754B2C4B8}" srcOrd="0" destOrd="0" presId="urn:microsoft.com/office/officeart/2005/8/layout/vList3"/>
    <dgm:cxn modelId="{5DDBB283-2776-4C29-97D2-9752CDC8E92C}" type="presParOf" srcId="{E7574254-1CCB-4B52-885A-5F386AA5659C}" destId="{9F2D2BE9-251D-4FBD-8E4D-08FF8B4A093A}"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6DE88A-A0F5-469F-8283-1BD9320AEE42}"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n-IN"/>
        </a:p>
      </dgm:t>
    </dgm:pt>
    <dgm:pt modelId="{A188BB1E-8DC2-41C3-B003-2A65451E6A05}">
      <dgm:prSet phldrT="[Text]"/>
      <dgm:spPr/>
      <dgm:t>
        <a:bodyPr/>
        <a:lstStyle/>
        <a:p>
          <a:r>
            <a:rPr lang="en-US" dirty="0" smtClean="0"/>
            <a:t>ASCII Bell </a:t>
          </a:r>
          <a:endParaRPr lang="en-IN" dirty="0"/>
        </a:p>
      </dgm:t>
    </dgm:pt>
    <dgm:pt modelId="{EDA30391-B2A7-4C0B-BBDE-B93ADCBB0FC6}" type="parTrans" cxnId="{4F8BCD20-7488-469D-9EAC-9069C0EDE18E}">
      <dgm:prSet/>
      <dgm:spPr/>
      <dgm:t>
        <a:bodyPr/>
        <a:lstStyle/>
        <a:p>
          <a:endParaRPr lang="en-IN"/>
        </a:p>
      </dgm:t>
    </dgm:pt>
    <dgm:pt modelId="{E335F7AA-86B7-4BA5-85D2-23E7DB45EE0E}" type="sibTrans" cxnId="{4F8BCD20-7488-469D-9EAC-9069C0EDE18E}">
      <dgm:prSet/>
      <dgm:spPr/>
      <dgm:t>
        <a:bodyPr/>
        <a:lstStyle/>
        <a:p>
          <a:endParaRPr lang="en-IN"/>
        </a:p>
      </dgm:t>
    </dgm:pt>
    <dgm:pt modelId="{A9F60AB0-BEC0-4D84-BDC4-9BE64D37FD63}">
      <dgm:prSet phldrT="[Text]"/>
      <dgm:spPr/>
      <dgm:t>
        <a:bodyPr/>
        <a:lstStyle/>
        <a:p>
          <a:r>
            <a:rPr lang="en-US" dirty="0" smtClean="0"/>
            <a:t>ASCII Backspace</a:t>
          </a:r>
          <a:endParaRPr lang="en-IN" dirty="0"/>
        </a:p>
      </dgm:t>
    </dgm:pt>
    <dgm:pt modelId="{451C858C-FAAB-481E-ACF4-A0F99F8BE646}" type="parTrans" cxnId="{14105D52-EDF2-4213-BF58-31476A6C19C9}">
      <dgm:prSet/>
      <dgm:spPr/>
      <dgm:t>
        <a:bodyPr/>
        <a:lstStyle/>
        <a:p>
          <a:endParaRPr lang="en-IN"/>
        </a:p>
      </dgm:t>
    </dgm:pt>
    <dgm:pt modelId="{A646864B-0F93-46C6-9939-183C0768ECB4}" type="sibTrans" cxnId="{14105D52-EDF2-4213-BF58-31476A6C19C9}">
      <dgm:prSet/>
      <dgm:spPr/>
      <dgm:t>
        <a:bodyPr/>
        <a:lstStyle/>
        <a:p>
          <a:endParaRPr lang="en-IN"/>
        </a:p>
      </dgm:t>
    </dgm:pt>
    <dgm:pt modelId="{1980F10F-F0CF-4CFE-949F-D45E0F0DD2B4}">
      <dgm:prSet phldrT="[Text]"/>
      <dgm:spPr/>
      <dgm:t>
        <a:bodyPr/>
        <a:lstStyle/>
        <a:p>
          <a:r>
            <a:rPr lang="en-US" dirty="0" smtClean="0"/>
            <a:t>ASCII </a:t>
          </a:r>
          <a:r>
            <a:rPr lang="en-US" dirty="0" err="1" smtClean="0"/>
            <a:t>Formfeed</a:t>
          </a:r>
          <a:endParaRPr lang="en-IN" dirty="0"/>
        </a:p>
      </dgm:t>
    </dgm:pt>
    <dgm:pt modelId="{B7621C06-87F9-4F5C-9581-E8B8AD6A5226}" type="parTrans" cxnId="{BFCE1EE1-304E-4A9D-810E-0457F86A55D7}">
      <dgm:prSet/>
      <dgm:spPr/>
      <dgm:t>
        <a:bodyPr/>
        <a:lstStyle/>
        <a:p>
          <a:endParaRPr lang="en-IN"/>
        </a:p>
      </dgm:t>
    </dgm:pt>
    <dgm:pt modelId="{AFE468FD-5C19-42C9-9B89-75C28D876701}" type="sibTrans" cxnId="{BFCE1EE1-304E-4A9D-810E-0457F86A55D7}">
      <dgm:prSet/>
      <dgm:spPr/>
      <dgm:t>
        <a:bodyPr/>
        <a:lstStyle/>
        <a:p>
          <a:endParaRPr lang="en-IN"/>
        </a:p>
      </dgm:t>
    </dgm:pt>
    <dgm:pt modelId="{82E2E680-CAC1-4A93-A642-36437C58CD33}" type="pres">
      <dgm:prSet presAssocID="{FC6DE88A-A0F5-469F-8283-1BD9320AEE42}" presName="linearFlow" presStyleCnt="0">
        <dgm:presLayoutVars>
          <dgm:dir/>
          <dgm:resizeHandles val="exact"/>
        </dgm:presLayoutVars>
      </dgm:prSet>
      <dgm:spPr/>
      <dgm:t>
        <a:bodyPr/>
        <a:lstStyle/>
        <a:p>
          <a:endParaRPr lang="en-IN"/>
        </a:p>
      </dgm:t>
    </dgm:pt>
    <dgm:pt modelId="{E7D002D5-1939-42C4-9508-C2346656AF8D}" type="pres">
      <dgm:prSet presAssocID="{A188BB1E-8DC2-41C3-B003-2A65451E6A05}" presName="composite" presStyleCnt="0"/>
      <dgm:spPr/>
    </dgm:pt>
    <dgm:pt modelId="{25B17B4F-4646-4389-BB27-7A171985EEBB}" type="pres">
      <dgm:prSet presAssocID="{A188BB1E-8DC2-41C3-B003-2A65451E6A05}" presName="imgShp" presStyleLbl="fgImgPlace1" presStyleIdx="0" presStyleCnt="3"/>
      <dgm:spPr>
        <a:prstGeom prst="dodecagon">
          <a:avLst/>
        </a:prstGeom>
      </dgm:spPr>
    </dgm:pt>
    <dgm:pt modelId="{2F37BB08-1A6B-4189-A240-08D4F66560BA}" type="pres">
      <dgm:prSet presAssocID="{A188BB1E-8DC2-41C3-B003-2A65451E6A05}" presName="txShp" presStyleLbl="node1" presStyleIdx="0" presStyleCnt="3">
        <dgm:presLayoutVars>
          <dgm:bulletEnabled val="1"/>
        </dgm:presLayoutVars>
      </dgm:prSet>
      <dgm:spPr/>
      <dgm:t>
        <a:bodyPr/>
        <a:lstStyle/>
        <a:p>
          <a:endParaRPr lang="en-IN"/>
        </a:p>
      </dgm:t>
    </dgm:pt>
    <dgm:pt modelId="{A0B9CF5C-A837-404C-B706-2B3AF914CA66}" type="pres">
      <dgm:prSet presAssocID="{E335F7AA-86B7-4BA5-85D2-23E7DB45EE0E}" presName="spacing" presStyleCnt="0"/>
      <dgm:spPr/>
    </dgm:pt>
    <dgm:pt modelId="{B75068AC-0A88-4983-9CE6-80BCF42345FF}" type="pres">
      <dgm:prSet presAssocID="{A9F60AB0-BEC0-4D84-BDC4-9BE64D37FD63}" presName="composite" presStyleCnt="0"/>
      <dgm:spPr/>
    </dgm:pt>
    <dgm:pt modelId="{17570C77-B0AF-4396-B82E-0F0793FDD946}" type="pres">
      <dgm:prSet presAssocID="{A9F60AB0-BEC0-4D84-BDC4-9BE64D37FD63}" presName="imgShp" presStyleLbl="fgImgPlace1" presStyleIdx="1" presStyleCnt="3"/>
      <dgm:spPr>
        <a:prstGeom prst="decagon">
          <a:avLst/>
        </a:prstGeom>
      </dgm:spPr>
    </dgm:pt>
    <dgm:pt modelId="{59AE7A45-AB1E-4904-BB0D-40F6B5916E23}" type="pres">
      <dgm:prSet presAssocID="{A9F60AB0-BEC0-4D84-BDC4-9BE64D37FD63}" presName="txShp" presStyleLbl="node1" presStyleIdx="1" presStyleCnt="3">
        <dgm:presLayoutVars>
          <dgm:bulletEnabled val="1"/>
        </dgm:presLayoutVars>
      </dgm:prSet>
      <dgm:spPr/>
      <dgm:t>
        <a:bodyPr/>
        <a:lstStyle/>
        <a:p>
          <a:endParaRPr lang="en-IN"/>
        </a:p>
      </dgm:t>
    </dgm:pt>
    <dgm:pt modelId="{CAAC94DD-0C89-4380-BE2F-CEF5E3147623}" type="pres">
      <dgm:prSet presAssocID="{A646864B-0F93-46C6-9939-183C0768ECB4}" presName="spacing" presStyleCnt="0"/>
      <dgm:spPr/>
    </dgm:pt>
    <dgm:pt modelId="{E7574254-1CCB-4B52-885A-5F386AA5659C}" type="pres">
      <dgm:prSet presAssocID="{1980F10F-F0CF-4CFE-949F-D45E0F0DD2B4}" presName="composite" presStyleCnt="0"/>
      <dgm:spPr/>
    </dgm:pt>
    <dgm:pt modelId="{E0376EC6-2A29-4F2F-93A6-A5B754B2C4B8}" type="pres">
      <dgm:prSet presAssocID="{1980F10F-F0CF-4CFE-949F-D45E0F0DD2B4}" presName="imgShp" presStyleLbl="fgImgPlace1" presStyleIdx="2" presStyleCnt="3"/>
      <dgm:spPr>
        <a:prstGeom prst="decagon">
          <a:avLst/>
        </a:prstGeom>
      </dgm:spPr>
    </dgm:pt>
    <dgm:pt modelId="{9F2D2BE9-251D-4FBD-8E4D-08FF8B4A093A}" type="pres">
      <dgm:prSet presAssocID="{1980F10F-F0CF-4CFE-949F-D45E0F0DD2B4}" presName="txShp" presStyleLbl="node1" presStyleIdx="2" presStyleCnt="3">
        <dgm:presLayoutVars>
          <dgm:bulletEnabled val="1"/>
        </dgm:presLayoutVars>
      </dgm:prSet>
      <dgm:spPr/>
      <dgm:t>
        <a:bodyPr/>
        <a:lstStyle/>
        <a:p>
          <a:endParaRPr lang="en-IN"/>
        </a:p>
      </dgm:t>
    </dgm:pt>
  </dgm:ptLst>
  <dgm:cxnLst>
    <dgm:cxn modelId="{4F8BCD20-7488-469D-9EAC-9069C0EDE18E}" srcId="{FC6DE88A-A0F5-469F-8283-1BD9320AEE42}" destId="{A188BB1E-8DC2-41C3-B003-2A65451E6A05}" srcOrd="0" destOrd="0" parTransId="{EDA30391-B2A7-4C0B-BBDE-B93ADCBB0FC6}" sibTransId="{E335F7AA-86B7-4BA5-85D2-23E7DB45EE0E}"/>
    <dgm:cxn modelId="{1A41AEB1-517E-401F-AD01-9D01DE12953B}" type="presOf" srcId="{1980F10F-F0CF-4CFE-949F-D45E0F0DD2B4}" destId="{9F2D2BE9-251D-4FBD-8E4D-08FF8B4A093A}" srcOrd="0" destOrd="0" presId="urn:microsoft.com/office/officeart/2005/8/layout/vList3"/>
    <dgm:cxn modelId="{92A213FF-D097-4D96-84FA-4DEBA0449716}" type="presOf" srcId="{A188BB1E-8DC2-41C3-B003-2A65451E6A05}" destId="{2F37BB08-1A6B-4189-A240-08D4F66560BA}" srcOrd="0" destOrd="0" presId="urn:microsoft.com/office/officeart/2005/8/layout/vList3"/>
    <dgm:cxn modelId="{14105D52-EDF2-4213-BF58-31476A6C19C9}" srcId="{FC6DE88A-A0F5-469F-8283-1BD9320AEE42}" destId="{A9F60AB0-BEC0-4D84-BDC4-9BE64D37FD63}" srcOrd="1" destOrd="0" parTransId="{451C858C-FAAB-481E-ACF4-A0F99F8BE646}" sibTransId="{A646864B-0F93-46C6-9939-183C0768ECB4}"/>
    <dgm:cxn modelId="{BFCE1EE1-304E-4A9D-810E-0457F86A55D7}" srcId="{FC6DE88A-A0F5-469F-8283-1BD9320AEE42}" destId="{1980F10F-F0CF-4CFE-949F-D45E0F0DD2B4}" srcOrd="2" destOrd="0" parTransId="{B7621C06-87F9-4F5C-9581-E8B8AD6A5226}" sibTransId="{AFE468FD-5C19-42C9-9B89-75C28D876701}"/>
    <dgm:cxn modelId="{0B58EC7D-39EB-4559-B1B9-79845C1603AD}" type="presOf" srcId="{A9F60AB0-BEC0-4D84-BDC4-9BE64D37FD63}" destId="{59AE7A45-AB1E-4904-BB0D-40F6B5916E23}" srcOrd="0" destOrd="0" presId="urn:microsoft.com/office/officeart/2005/8/layout/vList3"/>
    <dgm:cxn modelId="{086DBFE5-3C9D-4F2D-A8DF-FA5A272AF921}" type="presOf" srcId="{FC6DE88A-A0F5-469F-8283-1BD9320AEE42}" destId="{82E2E680-CAC1-4A93-A642-36437C58CD33}" srcOrd="0" destOrd="0" presId="urn:microsoft.com/office/officeart/2005/8/layout/vList3"/>
    <dgm:cxn modelId="{0EB7676C-C1EB-49D2-A43D-D39B27CE8D6E}" type="presParOf" srcId="{82E2E680-CAC1-4A93-A642-36437C58CD33}" destId="{E7D002D5-1939-42C4-9508-C2346656AF8D}" srcOrd="0" destOrd="0" presId="urn:microsoft.com/office/officeart/2005/8/layout/vList3"/>
    <dgm:cxn modelId="{D18F88AF-F82E-4B9B-AA38-7F539FC0F6B9}" type="presParOf" srcId="{E7D002D5-1939-42C4-9508-C2346656AF8D}" destId="{25B17B4F-4646-4389-BB27-7A171985EEBB}" srcOrd="0" destOrd="0" presId="urn:microsoft.com/office/officeart/2005/8/layout/vList3"/>
    <dgm:cxn modelId="{8BB3491A-7186-4473-BFFA-6C23D761AD1D}" type="presParOf" srcId="{E7D002D5-1939-42C4-9508-C2346656AF8D}" destId="{2F37BB08-1A6B-4189-A240-08D4F66560BA}" srcOrd="1" destOrd="0" presId="urn:microsoft.com/office/officeart/2005/8/layout/vList3"/>
    <dgm:cxn modelId="{62F9FBCF-B29A-40E8-9C3C-6BB44B8C01B5}" type="presParOf" srcId="{82E2E680-CAC1-4A93-A642-36437C58CD33}" destId="{A0B9CF5C-A837-404C-B706-2B3AF914CA66}" srcOrd="1" destOrd="0" presId="urn:microsoft.com/office/officeart/2005/8/layout/vList3"/>
    <dgm:cxn modelId="{3EB5ABEA-4D70-4B88-8C73-943C13D21E02}" type="presParOf" srcId="{82E2E680-CAC1-4A93-A642-36437C58CD33}" destId="{B75068AC-0A88-4983-9CE6-80BCF42345FF}" srcOrd="2" destOrd="0" presId="urn:microsoft.com/office/officeart/2005/8/layout/vList3"/>
    <dgm:cxn modelId="{FF587125-FA52-45FA-9288-7AD00968168B}" type="presParOf" srcId="{B75068AC-0A88-4983-9CE6-80BCF42345FF}" destId="{17570C77-B0AF-4396-B82E-0F0793FDD946}" srcOrd="0" destOrd="0" presId="urn:microsoft.com/office/officeart/2005/8/layout/vList3"/>
    <dgm:cxn modelId="{135D85C0-3169-46B0-9933-FBDDB89A0D87}" type="presParOf" srcId="{B75068AC-0A88-4983-9CE6-80BCF42345FF}" destId="{59AE7A45-AB1E-4904-BB0D-40F6B5916E23}" srcOrd="1" destOrd="0" presId="urn:microsoft.com/office/officeart/2005/8/layout/vList3"/>
    <dgm:cxn modelId="{05F7DA65-E5CE-4C14-B361-9491BDA5B3AE}" type="presParOf" srcId="{82E2E680-CAC1-4A93-A642-36437C58CD33}" destId="{CAAC94DD-0C89-4380-BE2F-CEF5E3147623}" srcOrd="3" destOrd="0" presId="urn:microsoft.com/office/officeart/2005/8/layout/vList3"/>
    <dgm:cxn modelId="{D1A323B3-6A7D-40D5-9388-2B93666D0EA7}" type="presParOf" srcId="{82E2E680-CAC1-4A93-A642-36437C58CD33}" destId="{E7574254-1CCB-4B52-885A-5F386AA5659C}" srcOrd="4" destOrd="0" presId="urn:microsoft.com/office/officeart/2005/8/layout/vList3"/>
    <dgm:cxn modelId="{9D7BAFEE-A7EF-4C19-A3AA-4A5D7BF68045}" type="presParOf" srcId="{E7574254-1CCB-4B52-885A-5F386AA5659C}" destId="{E0376EC6-2A29-4F2F-93A6-A5B754B2C4B8}" srcOrd="0" destOrd="0" presId="urn:microsoft.com/office/officeart/2005/8/layout/vList3"/>
    <dgm:cxn modelId="{03345AB8-596E-46AC-B287-E8A8E2698265}" type="presParOf" srcId="{E7574254-1CCB-4B52-885A-5F386AA5659C}" destId="{9F2D2BE9-251D-4FBD-8E4D-08FF8B4A093A}"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6DE88A-A0F5-469F-8283-1BD9320AEE42}"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n-IN"/>
        </a:p>
      </dgm:t>
    </dgm:pt>
    <dgm:pt modelId="{A188BB1E-8DC2-41C3-B003-2A65451E6A05}">
      <dgm:prSet phldrT="[Text]"/>
      <dgm:spPr/>
      <dgm:t>
        <a:bodyPr/>
        <a:lstStyle/>
        <a:p>
          <a:r>
            <a:rPr lang="en-US" dirty="0" smtClean="0"/>
            <a:t>New Line </a:t>
          </a:r>
          <a:endParaRPr lang="en-IN" dirty="0"/>
        </a:p>
      </dgm:t>
    </dgm:pt>
    <dgm:pt modelId="{EDA30391-B2A7-4C0B-BBDE-B93ADCBB0FC6}" type="parTrans" cxnId="{4F8BCD20-7488-469D-9EAC-9069C0EDE18E}">
      <dgm:prSet/>
      <dgm:spPr/>
      <dgm:t>
        <a:bodyPr/>
        <a:lstStyle/>
        <a:p>
          <a:endParaRPr lang="en-IN"/>
        </a:p>
      </dgm:t>
    </dgm:pt>
    <dgm:pt modelId="{E335F7AA-86B7-4BA5-85D2-23E7DB45EE0E}" type="sibTrans" cxnId="{4F8BCD20-7488-469D-9EAC-9069C0EDE18E}">
      <dgm:prSet/>
      <dgm:spPr/>
      <dgm:t>
        <a:bodyPr/>
        <a:lstStyle/>
        <a:p>
          <a:endParaRPr lang="en-IN"/>
        </a:p>
      </dgm:t>
    </dgm:pt>
    <dgm:pt modelId="{A9F60AB0-BEC0-4D84-BDC4-9BE64D37FD63}">
      <dgm:prSet phldrT="[Text]"/>
      <dgm:spPr/>
      <dgm:t>
        <a:bodyPr/>
        <a:lstStyle/>
        <a:p>
          <a:r>
            <a:rPr lang="en-US" dirty="0" smtClean="0"/>
            <a:t>Carriage return</a:t>
          </a:r>
          <a:endParaRPr lang="en-IN" dirty="0"/>
        </a:p>
      </dgm:t>
    </dgm:pt>
    <dgm:pt modelId="{451C858C-FAAB-481E-ACF4-A0F99F8BE646}" type="parTrans" cxnId="{14105D52-EDF2-4213-BF58-31476A6C19C9}">
      <dgm:prSet/>
      <dgm:spPr/>
      <dgm:t>
        <a:bodyPr/>
        <a:lstStyle/>
        <a:p>
          <a:endParaRPr lang="en-IN"/>
        </a:p>
      </dgm:t>
    </dgm:pt>
    <dgm:pt modelId="{A646864B-0F93-46C6-9939-183C0768ECB4}" type="sibTrans" cxnId="{14105D52-EDF2-4213-BF58-31476A6C19C9}">
      <dgm:prSet/>
      <dgm:spPr/>
      <dgm:t>
        <a:bodyPr/>
        <a:lstStyle/>
        <a:p>
          <a:endParaRPr lang="en-IN"/>
        </a:p>
      </dgm:t>
    </dgm:pt>
    <dgm:pt modelId="{1980F10F-F0CF-4CFE-949F-D45E0F0DD2B4}">
      <dgm:prSet phldrT="[Text]"/>
      <dgm:spPr/>
      <dgm:t>
        <a:bodyPr/>
        <a:lstStyle/>
        <a:p>
          <a:r>
            <a:rPr lang="en-US" dirty="0" smtClean="0"/>
            <a:t>Horizontal Tab</a:t>
          </a:r>
          <a:endParaRPr lang="en-IN" dirty="0"/>
        </a:p>
      </dgm:t>
    </dgm:pt>
    <dgm:pt modelId="{B7621C06-87F9-4F5C-9581-E8B8AD6A5226}" type="parTrans" cxnId="{BFCE1EE1-304E-4A9D-810E-0457F86A55D7}">
      <dgm:prSet/>
      <dgm:spPr/>
      <dgm:t>
        <a:bodyPr/>
        <a:lstStyle/>
        <a:p>
          <a:endParaRPr lang="en-IN"/>
        </a:p>
      </dgm:t>
    </dgm:pt>
    <dgm:pt modelId="{AFE468FD-5C19-42C9-9B89-75C28D876701}" type="sibTrans" cxnId="{BFCE1EE1-304E-4A9D-810E-0457F86A55D7}">
      <dgm:prSet/>
      <dgm:spPr/>
      <dgm:t>
        <a:bodyPr/>
        <a:lstStyle/>
        <a:p>
          <a:endParaRPr lang="en-IN"/>
        </a:p>
      </dgm:t>
    </dgm:pt>
    <dgm:pt modelId="{82E2E680-CAC1-4A93-A642-36437C58CD33}" type="pres">
      <dgm:prSet presAssocID="{FC6DE88A-A0F5-469F-8283-1BD9320AEE42}" presName="linearFlow" presStyleCnt="0">
        <dgm:presLayoutVars>
          <dgm:dir/>
          <dgm:resizeHandles val="exact"/>
        </dgm:presLayoutVars>
      </dgm:prSet>
      <dgm:spPr/>
      <dgm:t>
        <a:bodyPr/>
        <a:lstStyle/>
        <a:p>
          <a:endParaRPr lang="en-IN"/>
        </a:p>
      </dgm:t>
    </dgm:pt>
    <dgm:pt modelId="{E7D002D5-1939-42C4-9508-C2346656AF8D}" type="pres">
      <dgm:prSet presAssocID="{A188BB1E-8DC2-41C3-B003-2A65451E6A05}" presName="composite" presStyleCnt="0"/>
      <dgm:spPr/>
    </dgm:pt>
    <dgm:pt modelId="{25B17B4F-4646-4389-BB27-7A171985EEBB}" type="pres">
      <dgm:prSet presAssocID="{A188BB1E-8DC2-41C3-B003-2A65451E6A05}" presName="imgShp" presStyleLbl="fgImgPlace1" presStyleIdx="0" presStyleCnt="3"/>
      <dgm:spPr>
        <a:prstGeom prst="dodecagon">
          <a:avLst/>
        </a:prstGeom>
      </dgm:spPr>
    </dgm:pt>
    <dgm:pt modelId="{2F37BB08-1A6B-4189-A240-08D4F66560BA}" type="pres">
      <dgm:prSet presAssocID="{A188BB1E-8DC2-41C3-B003-2A65451E6A05}" presName="txShp" presStyleLbl="node1" presStyleIdx="0" presStyleCnt="3">
        <dgm:presLayoutVars>
          <dgm:bulletEnabled val="1"/>
        </dgm:presLayoutVars>
      </dgm:prSet>
      <dgm:spPr/>
      <dgm:t>
        <a:bodyPr/>
        <a:lstStyle/>
        <a:p>
          <a:endParaRPr lang="en-IN"/>
        </a:p>
      </dgm:t>
    </dgm:pt>
    <dgm:pt modelId="{A0B9CF5C-A837-404C-B706-2B3AF914CA66}" type="pres">
      <dgm:prSet presAssocID="{E335F7AA-86B7-4BA5-85D2-23E7DB45EE0E}" presName="spacing" presStyleCnt="0"/>
      <dgm:spPr/>
    </dgm:pt>
    <dgm:pt modelId="{B75068AC-0A88-4983-9CE6-80BCF42345FF}" type="pres">
      <dgm:prSet presAssocID="{A9F60AB0-BEC0-4D84-BDC4-9BE64D37FD63}" presName="composite" presStyleCnt="0"/>
      <dgm:spPr/>
    </dgm:pt>
    <dgm:pt modelId="{17570C77-B0AF-4396-B82E-0F0793FDD946}" type="pres">
      <dgm:prSet presAssocID="{A9F60AB0-BEC0-4D84-BDC4-9BE64D37FD63}" presName="imgShp" presStyleLbl="fgImgPlace1" presStyleIdx="1" presStyleCnt="3"/>
      <dgm:spPr>
        <a:prstGeom prst="decagon">
          <a:avLst/>
        </a:prstGeom>
      </dgm:spPr>
    </dgm:pt>
    <dgm:pt modelId="{59AE7A45-AB1E-4904-BB0D-40F6B5916E23}" type="pres">
      <dgm:prSet presAssocID="{A9F60AB0-BEC0-4D84-BDC4-9BE64D37FD63}" presName="txShp" presStyleLbl="node1" presStyleIdx="1" presStyleCnt="3">
        <dgm:presLayoutVars>
          <dgm:bulletEnabled val="1"/>
        </dgm:presLayoutVars>
      </dgm:prSet>
      <dgm:spPr/>
      <dgm:t>
        <a:bodyPr/>
        <a:lstStyle/>
        <a:p>
          <a:endParaRPr lang="en-IN"/>
        </a:p>
      </dgm:t>
    </dgm:pt>
    <dgm:pt modelId="{CAAC94DD-0C89-4380-BE2F-CEF5E3147623}" type="pres">
      <dgm:prSet presAssocID="{A646864B-0F93-46C6-9939-183C0768ECB4}" presName="spacing" presStyleCnt="0"/>
      <dgm:spPr/>
    </dgm:pt>
    <dgm:pt modelId="{E7574254-1CCB-4B52-885A-5F386AA5659C}" type="pres">
      <dgm:prSet presAssocID="{1980F10F-F0CF-4CFE-949F-D45E0F0DD2B4}" presName="composite" presStyleCnt="0"/>
      <dgm:spPr/>
    </dgm:pt>
    <dgm:pt modelId="{E0376EC6-2A29-4F2F-93A6-A5B754B2C4B8}" type="pres">
      <dgm:prSet presAssocID="{1980F10F-F0CF-4CFE-949F-D45E0F0DD2B4}" presName="imgShp" presStyleLbl="fgImgPlace1" presStyleIdx="2" presStyleCnt="3"/>
      <dgm:spPr>
        <a:prstGeom prst="decagon">
          <a:avLst/>
        </a:prstGeom>
      </dgm:spPr>
    </dgm:pt>
    <dgm:pt modelId="{9F2D2BE9-251D-4FBD-8E4D-08FF8B4A093A}" type="pres">
      <dgm:prSet presAssocID="{1980F10F-F0CF-4CFE-949F-D45E0F0DD2B4}" presName="txShp" presStyleLbl="node1" presStyleIdx="2" presStyleCnt="3">
        <dgm:presLayoutVars>
          <dgm:bulletEnabled val="1"/>
        </dgm:presLayoutVars>
      </dgm:prSet>
      <dgm:spPr/>
      <dgm:t>
        <a:bodyPr/>
        <a:lstStyle/>
        <a:p>
          <a:endParaRPr lang="en-IN"/>
        </a:p>
      </dgm:t>
    </dgm:pt>
  </dgm:ptLst>
  <dgm:cxnLst>
    <dgm:cxn modelId="{4F8BCD20-7488-469D-9EAC-9069C0EDE18E}" srcId="{FC6DE88A-A0F5-469F-8283-1BD9320AEE42}" destId="{A188BB1E-8DC2-41C3-B003-2A65451E6A05}" srcOrd="0" destOrd="0" parTransId="{EDA30391-B2A7-4C0B-BBDE-B93ADCBB0FC6}" sibTransId="{E335F7AA-86B7-4BA5-85D2-23E7DB45EE0E}"/>
    <dgm:cxn modelId="{9D7E9DA7-CED5-4B8E-BA99-52DB6129C215}" type="presOf" srcId="{A188BB1E-8DC2-41C3-B003-2A65451E6A05}" destId="{2F37BB08-1A6B-4189-A240-08D4F66560BA}" srcOrd="0" destOrd="0" presId="urn:microsoft.com/office/officeart/2005/8/layout/vList3"/>
    <dgm:cxn modelId="{5D4831C6-B021-402A-A1AB-3CA8F3B29E1E}" type="presOf" srcId="{A9F60AB0-BEC0-4D84-BDC4-9BE64D37FD63}" destId="{59AE7A45-AB1E-4904-BB0D-40F6B5916E23}" srcOrd="0" destOrd="0" presId="urn:microsoft.com/office/officeart/2005/8/layout/vList3"/>
    <dgm:cxn modelId="{E0791605-33D0-4642-B199-80DCB8A5E879}" type="presOf" srcId="{1980F10F-F0CF-4CFE-949F-D45E0F0DD2B4}" destId="{9F2D2BE9-251D-4FBD-8E4D-08FF8B4A093A}" srcOrd="0" destOrd="0" presId="urn:microsoft.com/office/officeart/2005/8/layout/vList3"/>
    <dgm:cxn modelId="{14105D52-EDF2-4213-BF58-31476A6C19C9}" srcId="{FC6DE88A-A0F5-469F-8283-1BD9320AEE42}" destId="{A9F60AB0-BEC0-4D84-BDC4-9BE64D37FD63}" srcOrd="1" destOrd="0" parTransId="{451C858C-FAAB-481E-ACF4-A0F99F8BE646}" sibTransId="{A646864B-0F93-46C6-9939-183C0768ECB4}"/>
    <dgm:cxn modelId="{BFCE1EE1-304E-4A9D-810E-0457F86A55D7}" srcId="{FC6DE88A-A0F5-469F-8283-1BD9320AEE42}" destId="{1980F10F-F0CF-4CFE-949F-D45E0F0DD2B4}" srcOrd="2" destOrd="0" parTransId="{B7621C06-87F9-4F5C-9581-E8B8AD6A5226}" sibTransId="{AFE468FD-5C19-42C9-9B89-75C28D876701}"/>
    <dgm:cxn modelId="{D81AB5EC-29D4-4968-973D-41D5382215B3}" type="presOf" srcId="{FC6DE88A-A0F5-469F-8283-1BD9320AEE42}" destId="{82E2E680-CAC1-4A93-A642-36437C58CD33}" srcOrd="0" destOrd="0" presId="urn:microsoft.com/office/officeart/2005/8/layout/vList3"/>
    <dgm:cxn modelId="{0E4E657B-F2D4-48ED-B34B-C39624560544}" type="presParOf" srcId="{82E2E680-CAC1-4A93-A642-36437C58CD33}" destId="{E7D002D5-1939-42C4-9508-C2346656AF8D}" srcOrd="0" destOrd="0" presId="urn:microsoft.com/office/officeart/2005/8/layout/vList3"/>
    <dgm:cxn modelId="{4718BB2A-01DF-46CE-B7FE-CBA202599DB4}" type="presParOf" srcId="{E7D002D5-1939-42C4-9508-C2346656AF8D}" destId="{25B17B4F-4646-4389-BB27-7A171985EEBB}" srcOrd="0" destOrd="0" presId="urn:microsoft.com/office/officeart/2005/8/layout/vList3"/>
    <dgm:cxn modelId="{2E8E9A5C-2EB7-496F-95BC-155579973EAE}" type="presParOf" srcId="{E7D002D5-1939-42C4-9508-C2346656AF8D}" destId="{2F37BB08-1A6B-4189-A240-08D4F66560BA}" srcOrd="1" destOrd="0" presId="urn:microsoft.com/office/officeart/2005/8/layout/vList3"/>
    <dgm:cxn modelId="{D2BED117-84C2-405A-8E2C-D491FB6EE631}" type="presParOf" srcId="{82E2E680-CAC1-4A93-A642-36437C58CD33}" destId="{A0B9CF5C-A837-404C-B706-2B3AF914CA66}" srcOrd="1" destOrd="0" presId="urn:microsoft.com/office/officeart/2005/8/layout/vList3"/>
    <dgm:cxn modelId="{5787FE02-25BE-4E39-8619-3E674CFD501E}" type="presParOf" srcId="{82E2E680-CAC1-4A93-A642-36437C58CD33}" destId="{B75068AC-0A88-4983-9CE6-80BCF42345FF}" srcOrd="2" destOrd="0" presId="urn:microsoft.com/office/officeart/2005/8/layout/vList3"/>
    <dgm:cxn modelId="{41D7B4FB-2E56-4A97-876C-7EC0F26AE8A2}" type="presParOf" srcId="{B75068AC-0A88-4983-9CE6-80BCF42345FF}" destId="{17570C77-B0AF-4396-B82E-0F0793FDD946}" srcOrd="0" destOrd="0" presId="urn:microsoft.com/office/officeart/2005/8/layout/vList3"/>
    <dgm:cxn modelId="{BBC58D49-DEBF-457E-AE39-78B7ACEC8F1F}" type="presParOf" srcId="{B75068AC-0A88-4983-9CE6-80BCF42345FF}" destId="{59AE7A45-AB1E-4904-BB0D-40F6B5916E23}" srcOrd="1" destOrd="0" presId="urn:microsoft.com/office/officeart/2005/8/layout/vList3"/>
    <dgm:cxn modelId="{BE4D536A-1C72-41D3-9790-87E35FB933ED}" type="presParOf" srcId="{82E2E680-CAC1-4A93-A642-36437C58CD33}" destId="{CAAC94DD-0C89-4380-BE2F-CEF5E3147623}" srcOrd="3" destOrd="0" presId="urn:microsoft.com/office/officeart/2005/8/layout/vList3"/>
    <dgm:cxn modelId="{84A51FC8-15D6-48DB-908E-E49870A86EA3}" type="presParOf" srcId="{82E2E680-CAC1-4A93-A642-36437C58CD33}" destId="{E7574254-1CCB-4B52-885A-5F386AA5659C}" srcOrd="4" destOrd="0" presId="urn:microsoft.com/office/officeart/2005/8/layout/vList3"/>
    <dgm:cxn modelId="{9509B379-4FF3-4887-8ED0-436468D6E21C}" type="presParOf" srcId="{E7574254-1CCB-4B52-885A-5F386AA5659C}" destId="{E0376EC6-2A29-4F2F-93A6-A5B754B2C4B8}" srcOrd="0" destOrd="0" presId="urn:microsoft.com/office/officeart/2005/8/layout/vList3"/>
    <dgm:cxn modelId="{F3B8E28A-B7F1-4739-9896-2C86DA98E215}" type="presParOf" srcId="{E7574254-1CCB-4B52-885A-5F386AA5659C}" destId="{9F2D2BE9-251D-4FBD-8E4D-08FF8B4A093A}"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6DE88A-A0F5-469F-8283-1BD9320AEE42}"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n-IN"/>
        </a:p>
      </dgm:t>
    </dgm:pt>
    <dgm:pt modelId="{A188BB1E-8DC2-41C3-B003-2A65451E6A05}">
      <dgm:prSet phldrT="[Text]" custT="1"/>
      <dgm:spPr/>
      <dgm:t>
        <a:bodyPr/>
        <a:lstStyle/>
        <a:p>
          <a:r>
            <a:rPr lang="en-US" sz="3600" b="1" dirty="0" smtClean="0">
              <a:effectLst>
                <a:outerShdw blurRad="38100" dist="38100" dir="2700000" algn="tl">
                  <a:srgbClr val="000000">
                    <a:alpha val="43137"/>
                  </a:srgbClr>
                </a:outerShdw>
              </a:effectLst>
            </a:rPr>
            <a:t>Vertical Tab</a:t>
          </a:r>
          <a:endParaRPr lang="en-IN" sz="3600" b="1" dirty="0">
            <a:effectLst>
              <a:outerShdw blurRad="38100" dist="38100" dir="2700000" algn="tl">
                <a:srgbClr val="000000">
                  <a:alpha val="43137"/>
                </a:srgbClr>
              </a:outerShdw>
            </a:effectLst>
          </a:endParaRPr>
        </a:p>
      </dgm:t>
    </dgm:pt>
    <dgm:pt modelId="{EDA30391-B2A7-4C0B-BBDE-B93ADCBB0FC6}" type="parTrans" cxnId="{4F8BCD20-7488-469D-9EAC-9069C0EDE18E}">
      <dgm:prSet/>
      <dgm:spPr/>
      <dgm:t>
        <a:bodyPr/>
        <a:lstStyle/>
        <a:p>
          <a:endParaRPr lang="en-IN"/>
        </a:p>
      </dgm:t>
    </dgm:pt>
    <dgm:pt modelId="{E335F7AA-86B7-4BA5-85D2-23E7DB45EE0E}" type="sibTrans" cxnId="{4F8BCD20-7488-469D-9EAC-9069C0EDE18E}">
      <dgm:prSet/>
      <dgm:spPr/>
      <dgm:t>
        <a:bodyPr/>
        <a:lstStyle/>
        <a:p>
          <a:endParaRPr lang="en-IN"/>
        </a:p>
      </dgm:t>
    </dgm:pt>
    <dgm:pt modelId="{A9F60AB0-BEC0-4D84-BDC4-9BE64D37FD63}">
      <dgm:prSet phldrT="[Text]" custT="1"/>
      <dgm:spPr/>
      <dgm:t>
        <a:bodyPr/>
        <a:lstStyle/>
        <a:p>
          <a:r>
            <a:rPr lang="en-US" sz="3600" b="1" dirty="0" smtClean="0">
              <a:effectLst>
                <a:outerShdw blurRad="38100" dist="38100" dir="2700000" algn="tl">
                  <a:srgbClr val="000000">
                    <a:alpha val="43137"/>
                  </a:srgbClr>
                </a:outerShdw>
              </a:effectLst>
            </a:rPr>
            <a:t>16 bit hex  value </a:t>
          </a:r>
          <a:endParaRPr lang="en-IN" sz="3600" dirty="0"/>
        </a:p>
      </dgm:t>
    </dgm:pt>
    <dgm:pt modelId="{451C858C-FAAB-481E-ACF4-A0F99F8BE646}" type="parTrans" cxnId="{14105D52-EDF2-4213-BF58-31476A6C19C9}">
      <dgm:prSet/>
      <dgm:spPr/>
      <dgm:t>
        <a:bodyPr/>
        <a:lstStyle/>
        <a:p>
          <a:endParaRPr lang="en-IN"/>
        </a:p>
      </dgm:t>
    </dgm:pt>
    <dgm:pt modelId="{A646864B-0F93-46C6-9939-183C0768ECB4}" type="sibTrans" cxnId="{14105D52-EDF2-4213-BF58-31476A6C19C9}">
      <dgm:prSet/>
      <dgm:spPr/>
      <dgm:t>
        <a:bodyPr/>
        <a:lstStyle/>
        <a:p>
          <a:endParaRPr lang="en-IN"/>
        </a:p>
      </dgm:t>
    </dgm:pt>
    <dgm:pt modelId="{1980F10F-F0CF-4CFE-949F-D45E0F0DD2B4}">
      <dgm:prSet phldrT="[Text]" custT="1"/>
      <dgm:spPr/>
      <dgm:t>
        <a:bodyPr/>
        <a:lstStyle/>
        <a:p>
          <a:r>
            <a:rPr lang="en-US" sz="5500" dirty="0" smtClean="0"/>
            <a:t> </a:t>
          </a:r>
          <a:r>
            <a:rPr lang="en-US" sz="3600" b="1" dirty="0" smtClean="0">
              <a:effectLst>
                <a:outerShdw blurRad="38100" dist="38100" dir="2700000" algn="tl">
                  <a:srgbClr val="000000">
                    <a:alpha val="43137"/>
                  </a:srgbClr>
                </a:outerShdw>
              </a:effectLst>
            </a:rPr>
            <a:t>Octal Value</a:t>
          </a:r>
          <a:endParaRPr lang="en-IN" sz="5500" b="1" dirty="0">
            <a:effectLst>
              <a:outerShdw blurRad="38100" dist="38100" dir="2700000" algn="tl">
                <a:srgbClr val="000000">
                  <a:alpha val="43137"/>
                </a:srgbClr>
              </a:outerShdw>
            </a:effectLst>
          </a:endParaRPr>
        </a:p>
      </dgm:t>
    </dgm:pt>
    <dgm:pt modelId="{B7621C06-87F9-4F5C-9581-E8B8AD6A5226}" type="parTrans" cxnId="{BFCE1EE1-304E-4A9D-810E-0457F86A55D7}">
      <dgm:prSet/>
      <dgm:spPr/>
      <dgm:t>
        <a:bodyPr/>
        <a:lstStyle/>
        <a:p>
          <a:endParaRPr lang="en-IN"/>
        </a:p>
      </dgm:t>
    </dgm:pt>
    <dgm:pt modelId="{AFE468FD-5C19-42C9-9B89-75C28D876701}" type="sibTrans" cxnId="{BFCE1EE1-304E-4A9D-810E-0457F86A55D7}">
      <dgm:prSet/>
      <dgm:spPr/>
      <dgm:t>
        <a:bodyPr/>
        <a:lstStyle/>
        <a:p>
          <a:endParaRPr lang="en-IN"/>
        </a:p>
      </dgm:t>
    </dgm:pt>
    <dgm:pt modelId="{82E2E680-CAC1-4A93-A642-36437C58CD33}" type="pres">
      <dgm:prSet presAssocID="{FC6DE88A-A0F5-469F-8283-1BD9320AEE42}" presName="linearFlow" presStyleCnt="0">
        <dgm:presLayoutVars>
          <dgm:dir/>
          <dgm:resizeHandles val="exact"/>
        </dgm:presLayoutVars>
      </dgm:prSet>
      <dgm:spPr/>
      <dgm:t>
        <a:bodyPr/>
        <a:lstStyle/>
        <a:p>
          <a:endParaRPr lang="en-IN"/>
        </a:p>
      </dgm:t>
    </dgm:pt>
    <dgm:pt modelId="{E7D002D5-1939-42C4-9508-C2346656AF8D}" type="pres">
      <dgm:prSet presAssocID="{A188BB1E-8DC2-41C3-B003-2A65451E6A05}" presName="composite" presStyleCnt="0"/>
      <dgm:spPr/>
    </dgm:pt>
    <dgm:pt modelId="{25B17B4F-4646-4389-BB27-7A171985EEBB}" type="pres">
      <dgm:prSet presAssocID="{A188BB1E-8DC2-41C3-B003-2A65451E6A05}" presName="imgShp" presStyleLbl="fgImgPlace1" presStyleIdx="0" presStyleCnt="3" custScaleX="97762"/>
      <dgm:spPr>
        <a:prstGeom prst="dodecagon">
          <a:avLst/>
        </a:prstGeom>
      </dgm:spPr>
    </dgm:pt>
    <dgm:pt modelId="{2F37BB08-1A6B-4189-A240-08D4F66560BA}" type="pres">
      <dgm:prSet presAssocID="{A188BB1E-8DC2-41C3-B003-2A65451E6A05}" presName="txShp" presStyleLbl="node1" presStyleIdx="0" presStyleCnt="3">
        <dgm:presLayoutVars>
          <dgm:bulletEnabled val="1"/>
        </dgm:presLayoutVars>
      </dgm:prSet>
      <dgm:spPr/>
      <dgm:t>
        <a:bodyPr/>
        <a:lstStyle/>
        <a:p>
          <a:endParaRPr lang="en-IN"/>
        </a:p>
      </dgm:t>
    </dgm:pt>
    <dgm:pt modelId="{A0B9CF5C-A837-404C-B706-2B3AF914CA66}" type="pres">
      <dgm:prSet presAssocID="{E335F7AA-86B7-4BA5-85D2-23E7DB45EE0E}" presName="spacing" presStyleCnt="0"/>
      <dgm:spPr/>
    </dgm:pt>
    <dgm:pt modelId="{B75068AC-0A88-4983-9CE6-80BCF42345FF}" type="pres">
      <dgm:prSet presAssocID="{A9F60AB0-BEC0-4D84-BDC4-9BE64D37FD63}" presName="composite" presStyleCnt="0"/>
      <dgm:spPr/>
    </dgm:pt>
    <dgm:pt modelId="{17570C77-B0AF-4396-B82E-0F0793FDD946}" type="pres">
      <dgm:prSet presAssocID="{A9F60AB0-BEC0-4D84-BDC4-9BE64D37FD63}" presName="imgShp" presStyleLbl="fgImgPlace1" presStyleIdx="1" presStyleCnt="3"/>
      <dgm:spPr>
        <a:prstGeom prst="decagon">
          <a:avLst/>
        </a:prstGeom>
      </dgm:spPr>
    </dgm:pt>
    <dgm:pt modelId="{59AE7A45-AB1E-4904-BB0D-40F6B5916E23}" type="pres">
      <dgm:prSet presAssocID="{A9F60AB0-BEC0-4D84-BDC4-9BE64D37FD63}" presName="txShp" presStyleLbl="node1" presStyleIdx="1" presStyleCnt="3">
        <dgm:presLayoutVars>
          <dgm:bulletEnabled val="1"/>
        </dgm:presLayoutVars>
      </dgm:prSet>
      <dgm:spPr/>
      <dgm:t>
        <a:bodyPr/>
        <a:lstStyle/>
        <a:p>
          <a:endParaRPr lang="en-IN"/>
        </a:p>
      </dgm:t>
    </dgm:pt>
    <dgm:pt modelId="{CAAC94DD-0C89-4380-BE2F-CEF5E3147623}" type="pres">
      <dgm:prSet presAssocID="{A646864B-0F93-46C6-9939-183C0768ECB4}" presName="spacing" presStyleCnt="0"/>
      <dgm:spPr/>
    </dgm:pt>
    <dgm:pt modelId="{E7574254-1CCB-4B52-885A-5F386AA5659C}" type="pres">
      <dgm:prSet presAssocID="{1980F10F-F0CF-4CFE-949F-D45E0F0DD2B4}" presName="composite" presStyleCnt="0"/>
      <dgm:spPr/>
    </dgm:pt>
    <dgm:pt modelId="{E0376EC6-2A29-4F2F-93A6-A5B754B2C4B8}" type="pres">
      <dgm:prSet presAssocID="{1980F10F-F0CF-4CFE-949F-D45E0F0DD2B4}" presName="imgShp" presStyleLbl="fgImgPlace1" presStyleIdx="2" presStyleCnt="3"/>
      <dgm:spPr>
        <a:prstGeom prst="decagon">
          <a:avLst/>
        </a:prstGeom>
      </dgm:spPr>
    </dgm:pt>
    <dgm:pt modelId="{9F2D2BE9-251D-4FBD-8E4D-08FF8B4A093A}" type="pres">
      <dgm:prSet presAssocID="{1980F10F-F0CF-4CFE-949F-D45E0F0DD2B4}" presName="txShp" presStyleLbl="node1" presStyleIdx="2" presStyleCnt="3">
        <dgm:presLayoutVars>
          <dgm:bulletEnabled val="1"/>
        </dgm:presLayoutVars>
      </dgm:prSet>
      <dgm:spPr/>
      <dgm:t>
        <a:bodyPr/>
        <a:lstStyle/>
        <a:p>
          <a:endParaRPr lang="en-IN"/>
        </a:p>
      </dgm:t>
    </dgm:pt>
  </dgm:ptLst>
  <dgm:cxnLst>
    <dgm:cxn modelId="{4F8BCD20-7488-469D-9EAC-9069C0EDE18E}" srcId="{FC6DE88A-A0F5-469F-8283-1BD9320AEE42}" destId="{A188BB1E-8DC2-41C3-B003-2A65451E6A05}" srcOrd="0" destOrd="0" parTransId="{EDA30391-B2A7-4C0B-BBDE-B93ADCBB0FC6}" sibTransId="{E335F7AA-86B7-4BA5-85D2-23E7DB45EE0E}"/>
    <dgm:cxn modelId="{629030E0-B02D-4DBB-BFF2-1011C30D57D6}" type="presOf" srcId="{1980F10F-F0CF-4CFE-949F-D45E0F0DD2B4}" destId="{9F2D2BE9-251D-4FBD-8E4D-08FF8B4A093A}" srcOrd="0" destOrd="0" presId="urn:microsoft.com/office/officeart/2005/8/layout/vList3"/>
    <dgm:cxn modelId="{14105D52-EDF2-4213-BF58-31476A6C19C9}" srcId="{FC6DE88A-A0F5-469F-8283-1BD9320AEE42}" destId="{A9F60AB0-BEC0-4D84-BDC4-9BE64D37FD63}" srcOrd="1" destOrd="0" parTransId="{451C858C-FAAB-481E-ACF4-A0F99F8BE646}" sibTransId="{A646864B-0F93-46C6-9939-183C0768ECB4}"/>
    <dgm:cxn modelId="{BFCE1EE1-304E-4A9D-810E-0457F86A55D7}" srcId="{FC6DE88A-A0F5-469F-8283-1BD9320AEE42}" destId="{1980F10F-F0CF-4CFE-949F-D45E0F0DD2B4}" srcOrd="2" destOrd="0" parTransId="{B7621C06-87F9-4F5C-9581-E8B8AD6A5226}" sibTransId="{AFE468FD-5C19-42C9-9B89-75C28D876701}"/>
    <dgm:cxn modelId="{4BB4E140-4CE4-4138-8F54-A42CF43CAFC2}" type="presOf" srcId="{FC6DE88A-A0F5-469F-8283-1BD9320AEE42}" destId="{82E2E680-CAC1-4A93-A642-36437C58CD33}" srcOrd="0" destOrd="0" presId="urn:microsoft.com/office/officeart/2005/8/layout/vList3"/>
    <dgm:cxn modelId="{6F3C445D-5EFE-409C-BD9C-11D922BBEC5D}" type="presOf" srcId="{A188BB1E-8DC2-41C3-B003-2A65451E6A05}" destId="{2F37BB08-1A6B-4189-A240-08D4F66560BA}" srcOrd="0" destOrd="0" presId="urn:microsoft.com/office/officeart/2005/8/layout/vList3"/>
    <dgm:cxn modelId="{158DB5F0-BC82-44FE-A985-159F0312B700}" type="presOf" srcId="{A9F60AB0-BEC0-4D84-BDC4-9BE64D37FD63}" destId="{59AE7A45-AB1E-4904-BB0D-40F6B5916E23}" srcOrd="0" destOrd="0" presId="urn:microsoft.com/office/officeart/2005/8/layout/vList3"/>
    <dgm:cxn modelId="{1C6CAC14-C51C-4DCA-A3D6-91B243EC655C}" type="presParOf" srcId="{82E2E680-CAC1-4A93-A642-36437C58CD33}" destId="{E7D002D5-1939-42C4-9508-C2346656AF8D}" srcOrd="0" destOrd="0" presId="urn:microsoft.com/office/officeart/2005/8/layout/vList3"/>
    <dgm:cxn modelId="{00AEF6B9-6C0D-471D-ACEE-7E6B5A5BD3E7}" type="presParOf" srcId="{E7D002D5-1939-42C4-9508-C2346656AF8D}" destId="{25B17B4F-4646-4389-BB27-7A171985EEBB}" srcOrd="0" destOrd="0" presId="urn:microsoft.com/office/officeart/2005/8/layout/vList3"/>
    <dgm:cxn modelId="{832D4944-8C6F-4AF4-A323-104C56650CC6}" type="presParOf" srcId="{E7D002D5-1939-42C4-9508-C2346656AF8D}" destId="{2F37BB08-1A6B-4189-A240-08D4F66560BA}" srcOrd="1" destOrd="0" presId="urn:microsoft.com/office/officeart/2005/8/layout/vList3"/>
    <dgm:cxn modelId="{CF2DC81D-371F-4257-9231-C7E5D51C3960}" type="presParOf" srcId="{82E2E680-CAC1-4A93-A642-36437C58CD33}" destId="{A0B9CF5C-A837-404C-B706-2B3AF914CA66}" srcOrd="1" destOrd="0" presId="urn:microsoft.com/office/officeart/2005/8/layout/vList3"/>
    <dgm:cxn modelId="{B11504CC-4448-47BD-B006-3644C3FD314F}" type="presParOf" srcId="{82E2E680-CAC1-4A93-A642-36437C58CD33}" destId="{B75068AC-0A88-4983-9CE6-80BCF42345FF}" srcOrd="2" destOrd="0" presId="urn:microsoft.com/office/officeart/2005/8/layout/vList3"/>
    <dgm:cxn modelId="{A1555DE5-D4E3-4E6F-9928-D3C179216360}" type="presParOf" srcId="{B75068AC-0A88-4983-9CE6-80BCF42345FF}" destId="{17570C77-B0AF-4396-B82E-0F0793FDD946}" srcOrd="0" destOrd="0" presId="urn:microsoft.com/office/officeart/2005/8/layout/vList3"/>
    <dgm:cxn modelId="{972E267E-D250-487A-AC18-2CE8C2C6F8B9}" type="presParOf" srcId="{B75068AC-0A88-4983-9CE6-80BCF42345FF}" destId="{59AE7A45-AB1E-4904-BB0D-40F6B5916E23}" srcOrd="1" destOrd="0" presId="urn:microsoft.com/office/officeart/2005/8/layout/vList3"/>
    <dgm:cxn modelId="{06DEAC5A-A018-4E56-AC6C-B366096ACC97}" type="presParOf" srcId="{82E2E680-CAC1-4A93-A642-36437C58CD33}" destId="{CAAC94DD-0C89-4380-BE2F-CEF5E3147623}" srcOrd="3" destOrd="0" presId="urn:microsoft.com/office/officeart/2005/8/layout/vList3"/>
    <dgm:cxn modelId="{D5467FE7-2243-4F36-8BCB-413E5A4C87DF}" type="presParOf" srcId="{82E2E680-CAC1-4A93-A642-36437C58CD33}" destId="{E7574254-1CCB-4B52-885A-5F386AA5659C}" srcOrd="4" destOrd="0" presId="urn:microsoft.com/office/officeart/2005/8/layout/vList3"/>
    <dgm:cxn modelId="{4363DD11-145B-420D-A1A8-C6FCAAF2463C}" type="presParOf" srcId="{E7574254-1CCB-4B52-885A-5F386AA5659C}" destId="{E0376EC6-2A29-4F2F-93A6-A5B754B2C4B8}" srcOrd="0" destOrd="0" presId="urn:microsoft.com/office/officeart/2005/8/layout/vList3"/>
    <dgm:cxn modelId="{85B5779B-6219-4DC8-8EC0-0A6EB5D22492}" type="presParOf" srcId="{E7574254-1CCB-4B52-885A-5F386AA5659C}" destId="{9F2D2BE9-251D-4FBD-8E4D-08FF8B4A093A}" srcOrd="1" destOrd="0" presId="urn:microsoft.com/office/officeart/2005/8/layout/vLis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C6DE88A-A0F5-469F-8283-1BD9320AEE42}"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n-IN"/>
        </a:p>
      </dgm:t>
    </dgm:pt>
    <dgm:pt modelId="{A188BB1E-8DC2-41C3-B003-2A65451E6A05}">
      <dgm:prSet phldrT="[Text]"/>
      <dgm:spPr/>
      <dgm:t>
        <a:bodyPr/>
        <a:lstStyle/>
        <a:p>
          <a:r>
            <a:rPr lang="en-US" b="1" dirty="0" smtClean="0">
              <a:solidFill>
                <a:srgbClr val="FFFF00"/>
              </a:solidFill>
              <a:effectLst>
                <a:outerShdw blurRad="38100" dist="38100" dir="2700000" algn="tl">
                  <a:srgbClr val="000000">
                    <a:alpha val="43137"/>
                  </a:srgbClr>
                </a:outerShdw>
              </a:effectLst>
            </a:rPr>
            <a:t>Back Slash</a:t>
          </a:r>
          <a:endParaRPr lang="en-IN" b="1" dirty="0">
            <a:solidFill>
              <a:srgbClr val="FFFF00"/>
            </a:solidFill>
            <a:effectLst>
              <a:outerShdw blurRad="38100" dist="38100" dir="2700000" algn="tl">
                <a:srgbClr val="000000">
                  <a:alpha val="43137"/>
                </a:srgbClr>
              </a:outerShdw>
            </a:effectLst>
          </a:endParaRPr>
        </a:p>
      </dgm:t>
    </dgm:pt>
    <dgm:pt modelId="{EDA30391-B2A7-4C0B-BBDE-B93ADCBB0FC6}" type="parTrans" cxnId="{4F8BCD20-7488-469D-9EAC-9069C0EDE18E}">
      <dgm:prSet/>
      <dgm:spPr/>
      <dgm:t>
        <a:bodyPr/>
        <a:lstStyle/>
        <a:p>
          <a:endParaRPr lang="en-IN"/>
        </a:p>
      </dgm:t>
    </dgm:pt>
    <dgm:pt modelId="{E335F7AA-86B7-4BA5-85D2-23E7DB45EE0E}" type="sibTrans" cxnId="{4F8BCD20-7488-469D-9EAC-9069C0EDE18E}">
      <dgm:prSet/>
      <dgm:spPr/>
      <dgm:t>
        <a:bodyPr/>
        <a:lstStyle/>
        <a:p>
          <a:endParaRPr lang="en-IN"/>
        </a:p>
      </dgm:t>
    </dgm:pt>
    <dgm:pt modelId="{82E2E680-CAC1-4A93-A642-36437C58CD33}" type="pres">
      <dgm:prSet presAssocID="{FC6DE88A-A0F5-469F-8283-1BD9320AEE42}" presName="linearFlow" presStyleCnt="0">
        <dgm:presLayoutVars>
          <dgm:dir/>
          <dgm:resizeHandles val="exact"/>
        </dgm:presLayoutVars>
      </dgm:prSet>
      <dgm:spPr/>
      <dgm:t>
        <a:bodyPr/>
        <a:lstStyle/>
        <a:p>
          <a:endParaRPr lang="en-IN"/>
        </a:p>
      </dgm:t>
    </dgm:pt>
    <dgm:pt modelId="{E7D002D5-1939-42C4-9508-C2346656AF8D}" type="pres">
      <dgm:prSet presAssocID="{A188BB1E-8DC2-41C3-B003-2A65451E6A05}" presName="composite" presStyleCnt="0"/>
      <dgm:spPr/>
    </dgm:pt>
    <dgm:pt modelId="{25B17B4F-4646-4389-BB27-7A171985EEBB}" type="pres">
      <dgm:prSet presAssocID="{A188BB1E-8DC2-41C3-B003-2A65451E6A05}" presName="imgShp" presStyleLbl="fgImgPlace1" presStyleIdx="0" presStyleCnt="1" custScaleX="45052" custScaleY="46556"/>
      <dgm:spPr>
        <a:prstGeom prst="dodecagon">
          <a:avLst/>
        </a:prstGeom>
      </dgm:spPr>
    </dgm:pt>
    <dgm:pt modelId="{2F37BB08-1A6B-4189-A240-08D4F66560BA}" type="pres">
      <dgm:prSet presAssocID="{A188BB1E-8DC2-41C3-B003-2A65451E6A05}" presName="txShp" presStyleLbl="node1" presStyleIdx="0" presStyleCnt="1" custScaleY="46556">
        <dgm:presLayoutVars>
          <dgm:bulletEnabled val="1"/>
        </dgm:presLayoutVars>
      </dgm:prSet>
      <dgm:spPr/>
      <dgm:t>
        <a:bodyPr/>
        <a:lstStyle/>
        <a:p>
          <a:endParaRPr lang="en-IN"/>
        </a:p>
      </dgm:t>
    </dgm:pt>
  </dgm:ptLst>
  <dgm:cxnLst>
    <dgm:cxn modelId="{BEBC24EB-DC51-4FE6-BBD4-FA39CC765AB2}" type="presOf" srcId="{FC6DE88A-A0F5-469F-8283-1BD9320AEE42}" destId="{82E2E680-CAC1-4A93-A642-36437C58CD33}" srcOrd="0" destOrd="0" presId="urn:microsoft.com/office/officeart/2005/8/layout/vList3"/>
    <dgm:cxn modelId="{1D84D753-1B1E-4D2A-A7E9-A6CCDBA361B4}" type="presOf" srcId="{A188BB1E-8DC2-41C3-B003-2A65451E6A05}" destId="{2F37BB08-1A6B-4189-A240-08D4F66560BA}" srcOrd="0" destOrd="0" presId="urn:microsoft.com/office/officeart/2005/8/layout/vList3"/>
    <dgm:cxn modelId="{4F8BCD20-7488-469D-9EAC-9069C0EDE18E}" srcId="{FC6DE88A-A0F5-469F-8283-1BD9320AEE42}" destId="{A188BB1E-8DC2-41C3-B003-2A65451E6A05}" srcOrd="0" destOrd="0" parTransId="{EDA30391-B2A7-4C0B-BBDE-B93ADCBB0FC6}" sibTransId="{E335F7AA-86B7-4BA5-85D2-23E7DB45EE0E}"/>
    <dgm:cxn modelId="{2F500A8F-B2B4-41BB-856D-F89BAD61CD94}" type="presParOf" srcId="{82E2E680-CAC1-4A93-A642-36437C58CD33}" destId="{E7D002D5-1939-42C4-9508-C2346656AF8D}" srcOrd="0" destOrd="0" presId="urn:microsoft.com/office/officeart/2005/8/layout/vList3"/>
    <dgm:cxn modelId="{F7EFCF7C-2C7F-46BB-84D4-77F3EFB566B9}" type="presParOf" srcId="{E7D002D5-1939-42C4-9508-C2346656AF8D}" destId="{25B17B4F-4646-4389-BB27-7A171985EEBB}" srcOrd="0" destOrd="0" presId="urn:microsoft.com/office/officeart/2005/8/layout/vList3"/>
    <dgm:cxn modelId="{B2498BB3-1436-4A2C-9E97-0EDB243EF58E}" type="presParOf" srcId="{E7D002D5-1939-42C4-9508-C2346656AF8D}" destId="{2F37BB08-1A6B-4189-A240-08D4F66560BA}"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6DE88A-A0F5-469F-8283-1BD9320AEE42}"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n-IN"/>
        </a:p>
      </dgm:t>
    </dgm:pt>
    <dgm:pt modelId="{A188BB1E-8DC2-41C3-B003-2A65451E6A05}">
      <dgm:prSet phldrT="[Text]"/>
      <dgm:spPr/>
      <dgm:t>
        <a:bodyPr/>
        <a:lstStyle/>
        <a:p>
          <a:r>
            <a:rPr lang="en-US" b="1" dirty="0" smtClean="0">
              <a:solidFill>
                <a:srgbClr val="FFFF00"/>
              </a:solidFill>
              <a:effectLst>
                <a:outerShdw blurRad="38100" dist="38100" dir="2700000" algn="tl">
                  <a:srgbClr val="000000">
                    <a:alpha val="43137"/>
                  </a:srgbClr>
                </a:outerShdw>
              </a:effectLst>
            </a:rPr>
            <a:t>Single Quote</a:t>
          </a:r>
          <a:endParaRPr lang="en-IN" b="1" dirty="0">
            <a:solidFill>
              <a:srgbClr val="FFFF00"/>
            </a:solidFill>
            <a:effectLst>
              <a:outerShdw blurRad="38100" dist="38100" dir="2700000" algn="tl">
                <a:srgbClr val="000000">
                  <a:alpha val="43137"/>
                </a:srgbClr>
              </a:outerShdw>
            </a:effectLst>
          </a:endParaRPr>
        </a:p>
      </dgm:t>
    </dgm:pt>
    <dgm:pt modelId="{EDA30391-B2A7-4C0B-BBDE-B93ADCBB0FC6}" type="parTrans" cxnId="{4F8BCD20-7488-469D-9EAC-9069C0EDE18E}">
      <dgm:prSet/>
      <dgm:spPr/>
      <dgm:t>
        <a:bodyPr/>
        <a:lstStyle/>
        <a:p>
          <a:endParaRPr lang="en-IN"/>
        </a:p>
      </dgm:t>
    </dgm:pt>
    <dgm:pt modelId="{E335F7AA-86B7-4BA5-85D2-23E7DB45EE0E}" type="sibTrans" cxnId="{4F8BCD20-7488-469D-9EAC-9069C0EDE18E}">
      <dgm:prSet/>
      <dgm:spPr/>
      <dgm:t>
        <a:bodyPr/>
        <a:lstStyle/>
        <a:p>
          <a:endParaRPr lang="en-IN"/>
        </a:p>
      </dgm:t>
    </dgm:pt>
    <dgm:pt modelId="{82E2E680-CAC1-4A93-A642-36437C58CD33}" type="pres">
      <dgm:prSet presAssocID="{FC6DE88A-A0F5-469F-8283-1BD9320AEE42}" presName="linearFlow" presStyleCnt="0">
        <dgm:presLayoutVars>
          <dgm:dir/>
          <dgm:resizeHandles val="exact"/>
        </dgm:presLayoutVars>
      </dgm:prSet>
      <dgm:spPr/>
      <dgm:t>
        <a:bodyPr/>
        <a:lstStyle/>
        <a:p>
          <a:endParaRPr lang="en-IN"/>
        </a:p>
      </dgm:t>
    </dgm:pt>
    <dgm:pt modelId="{E7D002D5-1939-42C4-9508-C2346656AF8D}" type="pres">
      <dgm:prSet presAssocID="{A188BB1E-8DC2-41C3-B003-2A65451E6A05}" presName="composite" presStyleCnt="0"/>
      <dgm:spPr/>
    </dgm:pt>
    <dgm:pt modelId="{25B17B4F-4646-4389-BB27-7A171985EEBB}" type="pres">
      <dgm:prSet presAssocID="{A188BB1E-8DC2-41C3-B003-2A65451E6A05}" presName="imgShp" presStyleLbl="fgImgPlace1" presStyleIdx="0" presStyleCnt="1" custScaleX="45052" custScaleY="46556"/>
      <dgm:spPr>
        <a:prstGeom prst="dodecagon">
          <a:avLst/>
        </a:prstGeom>
      </dgm:spPr>
    </dgm:pt>
    <dgm:pt modelId="{2F37BB08-1A6B-4189-A240-08D4F66560BA}" type="pres">
      <dgm:prSet presAssocID="{A188BB1E-8DC2-41C3-B003-2A65451E6A05}" presName="txShp" presStyleLbl="node1" presStyleIdx="0" presStyleCnt="1" custScaleY="46556">
        <dgm:presLayoutVars>
          <dgm:bulletEnabled val="1"/>
        </dgm:presLayoutVars>
      </dgm:prSet>
      <dgm:spPr/>
      <dgm:t>
        <a:bodyPr/>
        <a:lstStyle/>
        <a:p>
          <a:endParaRPr lang="en-IN"/>
        </a:p>
      </dgm:t>
    </dgm:pt>
  </dgm:ptLst>
  <dgm:cxnLst>
    <dgm:cxn modelId="{4F8BCD20-7488-469D-9EAC-9069C0EDE18E}" srcId="{FC6DE88A-A0F5-469F-8283-1BD9320AEE42}" destId="{A188BB1E-8DC2-41C3-B003-2A65451E6A05}" srcOrd="0" destOrd="0" parTransId="{EDA30391-B2A7-4C0B-BBDE-B93ADCBB0FC6}" sibTransId="{E335F7AA-86B7-4BA5-85D2-23E7DB45EE0E}"/>
    <dgm:cxn modelId="{21C8452D-8265-488D-A6D1-D9F742904011}" type="presOf" srcId="{A188BB1E-8DC2-41C3-B003-2A65451E6A05}" destId="{2F37BB08-1A6B-4189-A240-08D4F66560BA}" srcOrd="0" destOrd="0" presId="urn:microsoft.com/office/officeart/2005/8/layout/vList3"/>
    <dgm:cxn modelId="{0A97FE08-315C-4024-8632-0FB384F01047}" type="presOf" srcId="{FC6DE88A-A0F5-469F-8283-1BD9320AEE42}" destId="{82E2E680-CAC1-4A93-A642-36437C58CD33}" srcOrd="0" destOrd="0" presId="urn:microsoft.com/office/officeart/2005/8/layout/vList3"/>
    <dgm:cxn modelId="{563CF6C8-6838-4D75-9A39-29D2A767AC69}" type="presParOf" srcId="{82E2E680-CAC1-4A93-A642-36437C58CD33}" destId="{E7D002D5-1939-42C4-9508-C2346656AF8D}" srcOrd="0" destOrd="0" presId="urn:microsoft.com/office/officeart/2005/8/layout/vList3"/>
    <dgm:cxn modelId="{451235F1-F025-48D8-BB78-4C58C11503D1}" type="presParOf" srcId="{E7D002D5-1939-42C4-9508-C2346656AF8D}" destId="{25B17B4F-4646-4389-BB27-7A171985EEBB}" srcOrd="0" destOrd="0" presId="urn:microsoft.com/office/officeart/2005/8/layout/vList3"/>
    <dgm:cxn modelId="{02C352E7-EF9C-4F6B-AF23-C8B5ED7B5BC7}" type="presParOf" srcId="{E7D002D5-1939-42C4-9508-C2346656AF8D}" destId="{2F37BB08-1A6B-4189-A240-08D4F66560BA}"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C6DE88A-A0F5-469F-8283-1BD9320AEE42}" type="doc">
      <dgm:prSet loTypeId="urn:microsoft.com/office/officeart/2005/8/layout/vList3" loCatId="list" qsTypeId="urn:microsoft.com/office/officeart/2005/8/quickstyle/3d2" qsCatId="3D" csTypeId="urn:microsoft.com/office/officeart/2005/8/colors/accent2_5" csCatId="accent2" phldr="1"/>
      <dgm:spPr/>
      <dgm:t>
        <a:bodyPr/>
        <a:lstStyle/>
        <a:p>
          <a:endParaRPr lang="en-IN"/>
        </a:p>
      </dgm:t>
    </dgm:pt>
    <dgm:pt modelId="{A188BB1E-8DC2-41C3-B003-2A65451E6A05}">
      <dgm:prSet phldrT="[Text]"/>
      <dgm:spPr/>
      <dgm:t>
        <a:bodyPr/>
        <a:lstStyle/>
        <a:p>
          <a:r>
            <a:rPr lang="en-US" b="1" dirty="0" smtClean="0">
              <a:effectLst>
                <a:outerShdw blurRad="38100" dist="38100" dir="2700000" algn="tl">
                  <a:srgbClr val="000000">
                    <a:alpha val="43137"/>
                  </a:srgbClr>
                </a:outerShdw>
              </a:effectLst>
            </a:rPr>
            <a:t>Double Quote</a:t>
          </a:r>
          <a:endParaRPr lang="en-IN" b="1" dirty="0">
            <a:effectLst>
              <a:outerShdw blurRad="38100" dist="38100" dir="2700000" algn="tl">
                <a:srgbClr val="000000">
                  <a:alpha val="43137"/>
                </a:srgbClr>
              </a:outerShdw>
            </a:effectLst>
          </a:endParaRPr>
        </a:p>
      </dgm:t>
    </dgm:pt>
    <dgm:pt modelId="{EDA30391-B2A7-4C0B-BBDE-B93ADCBB0FC6}" type="parTrans" cxnId="{4F8BCD20-7488-469D-9EAC-9069C0EDE18E}">
      <dgm:prSet/>
      <dgm:spPr/>
      <dgm:t>
        <a:bodyPr/>
        <a:lstStyle/>
        <a:p>
          <a:endParaRPr lang="en-IN"/>
        </a:p>
      </dgm:t>
    </dgm:pt>
    <dgm:pt modelId="{E335F7AA-86B7-4BA5-85D2-23E7DB45EE0E}" type="sibTrans" cxnId="{4F8BCD20-7488-469D-9EAC-9069C0EDE18E}">
      <dgm:prSet/>
      <dgm:spPr/>
      <dgm:t>
        <a:bodyPr/>
        <a:lstStyle/>
        <a:p>
          <a:endParaRPr lang="en-IN"/>
        </a:p>
      </dgm:t>
    </dgm:pt>
    <dgm:pt modelId="{82E2E680-CAC1-4A93-A642-36437C58CD33}" type="pres">
      <dgm:prSet presAssocID="{FC6DE88A-A0F5-469F-8283-1BD9320AEE42}" presName="linearFlow" presStyleCnt="0">
        <dgm:presLayoutVars>
          <dgm:dir/>
          <dgm:resizeHandles val="exact"/>
        </dgm:presLayoutVars>
      </dgm:prSet>
      <dgm:spPr/>
      <dgm:t>
        <a:bodyPr/>
        <a:lstStyle/>
        <a:p>
          <a:endParaRPr lang="en-IN"/>
        </a:p>
      </dgm:t>
    </dgm:pt>
    <dgm:pt modelId="{E7D002D5-1939-42C4-9508-C2346656AF8D}" type="pres">
      <dgm:prSet presAssocID="{A188BB1E-8DC2-41C3-B003-2A65451E6A05}" presName="composite" presStyleCnt="0"/>
      <dgm:spPr/>
      <dgm:t>
        <a:bodyPr/>
        <a:lstStyle/>
        <a:p>
          <a:endParaRPr lang="en-IN"/>
        </a:p>
      </dgm:t>
    </dgm:pt>
    <dgm:pt modelId="{25B17B4F-4646-4389-BB27-7A171985EEBB}" type="pres">
      <dgm:prSet presAssocID="{A188BB1E-8DC2-41C3-B003-2A65451E6A05}" presName="imgShp" presStyleLbl="fgImgPlace1" presStyleIdx="0" presStyleCnt="1" custScaleX="45052" custScaleY="46556"/>
      <dgm:spPr>
        <a:prstGeom prst="dodecagon">
          <a:avLst/>
        </a:prstGeom>
      </dgm:spPr>
      <dgm:t>
        <a:bodyPr/>
        <a:lstStyle/>
        <a:p>
          <a:endParaRPr lang="en-IN"/>
        </a:p>
      </dgm:t>
    </dgm:pt>
    <dgm:pt modelId="{2F37BB08-1A6B-4189-A240-08D4F66560BA}" type="pres">
      <dgm:prSet presAssocID="{A188BB1E-8DC2-41C3-B003-2A65451E6A05}" presName="txShp" presStyleLbl="node1" presStyleIdx="0" presStyleCnt="1" custScaleY="46556">
        <dgm:presLayoutVars>
          <dgm:bulletEnabled val="1"/>
        </dgm:presLayoutVars>
      </dgm:prSet>
      <dgm:spPr/>
      <dgm:t>
        <a:bodyPr/>
        <a:lstStyle/>
        <a:p>
          <a:endParaRPr lang="en-IN"/>
        </a:p>
      </dgm:t>
    </dgm:pt>
  </dgm:ptLst>
  <dgm:cxnLst>
    <dgm:cxn modelId="{A036DB2A-D40F-412A-A430-B413209AECCF}" type="presOf" srcId="{A188BB1E-8DC2-41C3-B003-2A65451E6A05}" destId="{2F37BB08-1A6B-4189-A240-08D4F66560BA}" srcOrd="0" destOrd="0" presId="urn:microsoft.com/office/officeart/2005/8/layout/vList3"/>
    <dgm:cxn modelId="{4F8BCD20-7488-469D-9EAC-9069C0EDE18E}" srcId="{FC6DE88A-A0F5-469F-8283-1BD9320AEE42}" destId="{A188BB1E-8DC2-41C3-B003-2A65451E6A05}" srcOrd="0" destOrd="0" parTransId="{EDA30391-B2A7-4C0B-BBDE-B93ADCBB0FC6}" sibTransId="{E335F7AA-86B7-4BA5-85D2-23E7DB45EE0E}"/>
    <dgm:cxn modelId="{92184A60-BB3E-445D-9735-9C77AD70E7F2}" type="presOf" srcId="{FC6DE88A-A0F5-469F-8283-1BD9320AEE42}" destId="{82E2E680-CAC1-4A93-A642-36437C58CD33}" srcOrd="0" destOrd="0" presId="urn:microsoft.com/office/officeart/2005/8/layout/vList3"/>
    <dgm:cxn modelId="{28FDA848-D825-49A2-A4DF-1C435404ED8D}" type="presParOf" srcId="{82E2E680-CAC1-4A93-A642-36437C58CD33}" destId="{E7D002D5-1939-42C4-9508-C2346656AF8D}" srcOrd="0" destOrd="0" presId="urn:microsoft.com/office/officeart/2005/8/layout/vList3"/>
    <dgm:cxn modelId="{2C984B44-2A53-4C68-BCE8-66910BFF47A5}" type="presParOf" srcId="{E7D002D5-1939-42C4-9508-C2346656AF8D}" destId="{25B17B4F-4646-4389-BB27-7A171985EEBB}" srcOrd="0" destOrd="0" presId="urn:microsoft.com/office/officeart/2005/8/layout/vList3"/>
    <dgm:cxn modelId="{CAA85297-3E83-4D39-9ADD-17B8FB03497F}" type="presParOf" srcId="{E7D002D5-1939-42C4-9508-C2346656AF8D}" destId="{2F37BB08-1A6B-4189-A240-08D4F66560BA}"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FBDA1C-8375-4563-AC6F-8AA7386FC4BA}">
      <dsp:nvSpPr>
        <dsp:cNvPr id="0" name=""/>
        <dsp:cNvSpPr/>
      </dsp:nvSpPr>
      <dsp:spPr>
        <a:xfrm>
          <a:off x="1071566" y="285756"/>
          <a:ext cx="2846399" cy="2846399"/>
        </a:xfrm>
        <a:prstGeom prst="gear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1" kern="1200" dirty="0" smtClean="0">
              <a:effectLst>
                <a:outerShdw blurRad="38100" dist="38100" dir="2700000" algn="tl">
                  <a:srgbClr val="000000">
                    <a:alpha val="43137"/>
                  </a:srgbClr>
                </a:outerShdw>
              </a:effectLst>
            </a:rPr>
            <a:t>PYTHON CHARACTER SET</a:t>
          </a:r>
          <a:endParaRPr lang="en-IN" sz="2500" b="1" kern="1200" dirty="0">
            <a:effectLst>
              <a:outerShdw blurRad="38100" dist="38100" dir="2700000" algn="tl">
                <a:srgbClr val="000000">
                  <a:alpha val="43137"/>
                </a:srgbClr>
              </a:outerShdw>
            </a:effectLst>
          </a:endParaRPr>
        </a:p>
      </dsp:txBody>
      <dsp:txXfrm>
        <a:off x="1071566" y="285756"/>
        <a:ext cx="2846399" cy="2846399"/>
      </dsp:txXfrm>
    </dsp:sp>
    <dsp:sp modelId="{94F31101-352B-4E5A-8E9C-B6F3C48D966B}">
      <dsp:nvSpPr>
        <dsp:cNvPr id="0" name=""/>
        <dsp:cNvSpPr/>
      </dsp:nvSpPr>
      <dsp:spPr>
        <a:xfrm>
          <a:off x="0" y="3111316"/>
          <a:ext cx="6095991" cy="206395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marL="171450" lvl="1" indent="-171450" algn="l" defTabSz="800100" rtl="0">
            <a:lnSpc>
              <a:spcPct val="90000"/>
            </a:lnSpc>
            <a:spcBef>
              <a:spcPct val="0"/>
            </a:spcBef>
            <a:spcAft>
              <a:spcPct val="15000"/>
            </a:spcAft>
            <a:buChar cha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Letters:-  A-Z, a-z</a:t>
          </a:r>
          <a:endParaRPr lang="en-IN" sz="1800" kern="1200" dirty="0">
            <a:solidFill>
              <a:schemeClr val="tx1"/>
            </a:solidFill>
          </a:endParaRPr>
        </a:p>
        <a:p>
          <a:pPr marL="171450" lvl="1" indent="-171450" algn="l" defTabSz="800100" rtl="0">
            <a:lnSpc>
              <a:spcPct val="90000"/>
            </a:lnSpc>
            <a:spcBef>
              <a:spcPct val="0"/>
            </a:spcBef>
            <a:spcAft>
              <a:spcPct val="15000"/>
            </a:spcAft>
            <a:buChar cha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Digits:-  0 to 9</a:t>
          </a:r>
          <a:endParaRPr lang="en-IN" sz="1800" kern="1200" dirty="0">
            <a:solidFill>
              <a:schemeClr val="tx1"/>
            </a:solidFill>
          </a:endParaRPr>
        </a:p>
        <a:p>
          <a:pPr marL="171450" lvl="1" indent="-171450" algn="l" defTabSz="800100" rtl="0">
            <a:lnSpc>
              <a:spcPct val="90000"/>
            </a:lnSpc>
            <a:spcBef>
              <a:spcPct val="0"/>
            </a:spcBef>
            <a:spcAft>
              <a:spcPct val="15000"/>
            </a:spcAft>
            <a:buChar cha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Special Symbols:-   space + - / (  )  [  ] =  ! =  &lt; &gt; , ‘ “ $ # ; : ? &amp; </a:t>
          </a:r>
        </a:p>
        <a:p>
          <a:pPr marL="171450" lvl="1" indent="-171450" algn="l" defTabSz="800100" rtl="0">
            <a:lnSpc>
              <a:spcPct val="90000"/>
            </a:lnSpc>
            <a:spcBef>
              <a:spcPct val="0"/>
            </a:spcBef>
            <a:spcAft>
              <a:spcPct val="15000"/>
            </a:spcAft>
            <a:buChar cha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White Spaces:-  Blank Space , Horizontal Tab, Vertical tab, Carriage Return.</a:t>
          </a:r>
        </a:p>
        <a:p>
          <a:pPr marL="171450" lvl="1" indent="-171450" algn="l" defTabSz="800100" rtl="0">
            <a:lnSpc>
              <a:spcPct val="90000"/>
            </a:lnSpc>
            <a:spcBef>
              <a:spcPct val="0"/>
            </a:spcBef>
            <a:spcAft>
              <a:spcPct val="15000"/>
            </a:spcAft>
            <a:buChar char="••"/>
          </a:pP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Other Characters:- Python can process all 256 ASCII and Unicode Characters.</a:t>
          </a:r>
        </a:p>
      </dsp:txBody>
      <dsp:txXfrm>
        <a:off x="0" y="3111316"/>
        <a:ext cx="6095991" cy="2063955"/>
      </dsp:txXfrm>
    </dsp:sp>
    <dsp:sp modelId="{C5BF6A81-1A01-4155-A38D-020EFD319185}">
      <dsp:nvSpPr>
        <dsp:cNvPr id="0" name=""/>
        <dsp:cNvSpPr/>
      </dsp:nvSpPr>
      <dsp:spPr>
        <a:xfrm>
          <a:off x="2262186" y="992758"/>
          <a:ext cx="3501071" cy="3007770"/>
        </a:xfrm>
        <a:prstGeom prst="circularArrow">
          <a:avLst>
            <a:gd name="adj1" fmla="val 4878"/>
            <a:gd name="adj2" fmla="val 312630"/>
            <a:gd name="adj3" fmla="val 3209797"/>
            <a:gd name="adj4" fmla="val 15132352"/>
            <a:gd name="adj5" fmla="val 5691"/>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37BB08-1A6B-4189-A240-08D4F66560BA}">
      <dsp:nvSpPr>
        <dsp:cNvPr id="0" name=""/>
        <dsp:cNvSpPr/>
      </dsp:nvSpPr>
      <dsp:spPr>
        <a:xfrm rot="10800000">
          <a:off x="1529569" y="534510"/>
          <a:ext cx="5178183" cy="931242"/>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2061" tIns="163830" rIns="305816" bIns="163830" numCol="1" spcCol="1270" anchor="ctr" anchorCtr="0">
          <a:noAutofit/>
        </a:bodyPr>
        <a:lstStyle/>
        <a:p>
          <a:pPr lvl="0" algn="ctr" defTabSz="1911350">
            <a:lnSpc>
              <a:spcPct val="90000"/>
            </a:lnSpc>
            <a:spcBef>
              <a:spcPct val="0"/>
            </a:spcBef>
            <a:spcAft>
              <a:spcPct val="35000"/>
            </a:spcAft>
          </a:pPr>
          <a:r>
            <a:rPr lang="en-US" sz="4300" b="1" kern="1200" dirty="0" smtClean="0">
              <a:effectLst>
                <a:outerShdw blurRad="38100" dist="38100" dir="2700000" algn="tl">
                  <a:srgbClr val="000000">
                    <a:alpha val="43137"/>
                  </a:srgbClr>
                </a:outerShdw>
              </a:effectLst>
            </a:rPr>
            <a:t>ASCII Bell</a:t>
          </a:r>
          <a:endParaRPr lang="en-IN" sz="4300" b="1" kern="1200" dirty="0">
            <a:effectLst>
              <a:outerShdw blurRad="38100" dist="38100" dir="2700000" algn="tl">
                <a:srgbClr val="000000">
                  <a:alpha val="43137"/>
                </a:srgbClr>
              </a:outerShdw>
            </a:effectLst>
          </a:endParaRPr>
        </a:p>
      </dsp:txBody>
      <dsp:txXfrm rot="10800000">
        <a:off x="1529569" y="534510"/>
        <a:ext cx="5178183" cy="931242"/>
      </dsp:txXfrm>
    </dsp:sp>
    <dsp:sp modelId="{25B17B4F-4646-4389-BB27-7A171985EEBB}">
      <dsp:nvSpPr>
        <dsp:cNvPr id="0" name=""/>
        <dsp:cNvSpPr/>
      </dsp:nvSpPr>
      <dsp:spPr>
        <a:xfrm>
          <a:off x="1078989" y="534510"/>
          <a:ext cx="901158" cy="931242"/>
        </a:xfrm>
        <a:prstGeom prst="dodecagon">
          <a:avLst/>
        </a:prstGeom>
        <a:solidFill>
          <a:schemeClr val="accent3">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37BB08-1A6B-4189-A240-08D4F66560BA}">
      <dsp:nvSpPr>
        <dsp:cNvPr id="0" name=""/>
        <dsp:cNvSpPr/>
      </dsp:nvSpPr>
      <dsp:spPr>
        <a:xfrm rot="10800000">
          <a:off x="1529569" y="534510"/>
          <a:ext cx="5178183" cy="931242"/>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2061" tIns="163830" rIns="305816" bIns="163830" numCol="1" spcCol="1270" anchor="ctr" anchorCtr="0">
          <a:noAutofit/>
        </a:bodyPr>
        <a:lstStyle/>
        <a:p>
          <a:pPr lvl="0" algn="ctr" defTabSz="1911350">
            <a:lnSpc>
              <a:spcPct val="90000"/>
            </a:lnSpc>
            <a:spcBef>
              <a:spcPct val="0"/>
            </a:spcBef>
            <a:spcAft>
              <a:spcPct val="35000"/>
            </a:spcAft>
          </a:pPr>
          <a:r>
            <a:rPr lang="en-US" sz="4300" b="1" kern="1200" dirty="0" smtClean="0">
              <a:effectLst>
                <a:outerShdw blurRad="38100" dist="38100" dir="2700000" algn="tl">
                  <a:srgbClr val="000000">
                    <a:alpha val="43137"/>
                  </a:srgbClr>
                </a:outerShdw>
              </a:effectLst>
            </a:rPr>
            <a:t>ASCII Backspace</a:t>
          </a:r>
          <a:endParaRPr lang="en-IN" sz="4300" b="1" kern="1200" dirty="0">
            <a:effectLst>
              <a:outerShdw blurRad="38100" dist="38100" dir="2700000" algn="tl">
                <a:srgbClr val="000000">
                  <a:alpha val="43137"/>
                </a:srgbClr>
              </a:outerShdw>
            </a:effectLst>
          </a:endParaRPr>
        </a:p>
      </dsp:txBody>
      <dsp:txXfrm rot="10800000">
        <a:off x="1529569" y="534510"/>
        <a:ext cx="5178183" cy="931242"/>
      </dsp:txXfrm>
    </dsp:sp>
    <dsp:sp modelId="{25B17B4F-4646-4389-BB27-7A171985EEBB}">
      <dsp:nvSpPr>
        <dsp:cNvPr id="0" name=""/>
        <dsp:cNvSpPr/>
      </dsp:nvSpPr>
      <dsp:spPr>
        <a:xfrm>
          <a:off x="1078989" y="534510"/>
          <a:ext cx="901158" cy="931242"/>
        </a:xfrm>
        <a:prstGeom prst="dodecagon">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37BB08-1A6B-4189-A240-08D4F66560BA}">
      <dsp:nvSpPr>
        <dsp:cNvPr id="0" name=""/>
        <dsp:cNvSpPr/>
      </dsp:nvSpPr>
      <dsp:spPr>
        <a:xfrm rot="10800000">
          <a:off x="1529569" y="534510"/>
          <a:ext cx="5178183" cy="931242"/>
        </a:xfrm>
        <a:prstGeom prst="homePlate">
          <a:avLst/>
        </a:prstGeom>
        <a:gradFill rotWithShape="0">
          <a:gsLst>
            <a:gs pos="0">
              <a:schemeClr val="accent6">
                <a:alpha val="90000"/>
                <a:hueOff val="0"/>
                <a:satOff val="0"/>
                <a:lumOff val="0"/>
                <a:alphaOff val="0"/>
                <a:shade val="51000"/>
                <a:satMod val="130000"/>
              </a:schemeClr>
            </a:gs>
            <a:gs pos="80000">
              <a:schemeClr val="accent6">
                <a:alpha val="90000"/>
                <a:hueOff val="0"/>
                <a:satOff val="0"/>
                <a:lumOff val="0"/>
                <a:alphaOff val="0"/>
                <a:shade val="93000"/>
                <a:satMod val="130000"/>
              </a:schemeClr>
            </a:gs>
            <a:gs pos="100000">
              <a:schemeClr val="accent6">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2061" tIns="163830" rIns="305816" bIns="163830" numCol="1" spcCol="1270" anchor="ctr" anchorCtr="0">
          <a:noAutofit/>
        </a:bodyPr>
        <a:lstStyle/>
        <a:p>
          <a:pPr lvl="0" algn="ctr" defTabSz="1911350">
            <a:lnSpc>
              <a:spcPct val="90000"/>
            </a:lnSpc>
            <a:spcBef>
              <a:spcPct val="0"/>
            </a:spcBef>
            <a:spcAft>
              <a:spcPct val="35000"/>
            </a:spcAft>
          </a:pPr>
          <a:r>
            <a:rPr lang="en-US" sz="4300" b="1" kern="1200" dirty="0" smtClean="0">
              <a:effectLst>
                <a:outerShdw blurRad="38100" dist="38100" dir="2700000" algn="tl">
                  <a:srgbClr val="000000">
                    <a:alpha val="43137"/>
                  </a:srgbClr>
                </a:outerShdw>
              </a:effectLst>
            </a:rPr>
            <a:t>ASCII Form Feed</a:t>
          </a:r>
          <a:endParaRPr lang="en-IN" sz="4300" b="1" kern="1200" dirty="0">
            <a:effectLst>
              <a:outerShdw blurRad="38100" dist="38100" dir="2700000" algn="tl">
                <a:srgbClr val="000000">
                  <a:alpha val="43137"/>
                </a:srgbClr>
              </a:outerShdw>
            </a:effectLst>
          </a:endParaRPr>
        </a:p>
      </dsp:txBody>
      <dsp:txXfrm rot="10800000">
        <a:off x="1529569" y="534510"/>
        <a:ext cx="5178183" cy="931242"/>
      </dsp:txXfrm>
    </dsp:sp>
    <dsp:sp modelId="{25B17B4F-4646-4389-BB27-7A171985EEBB}">
      <dsp:nvSpPr>
        <dsp:cNvPr id="0" name=""/>
        <dsp:cNvSpPr/>
      </dsp:nvSpPr>
      <dsp:spPr>
        <a:xfrm>
          <a:off x="1078989" y="534510"/>
          <a:ext cx="901158" cy="931242"/>
        </a:xfrm>
        <a:prstGeom prst="dodecagon">
          <a:avLst/>
        </a:prstGeom>
        <a:gradFill rotWithShape="0">
          <a:gsLst>
            <a:gs pos="0">
              <a:schemeClr val="accent6">
                <a:tint val="50000"/>
                <a:alpha val="90000"/>
                <a:hueOff val="0"/>
                <a:satOff val="0"/>
                <a:lumOff val="0"/>
                <a:alphaOff val="0"/>
                <a:shade val="51000"/>
                <a:satMod val="130000"/>
              </a:schemeClr>
            </a:gs>
            <a:gs pos="80000">
              <a:schemeClr val="accent6">
                <a:tint val="50000"/>
                <a:alpha val="90000"/>
                <a:hueOff val="0"/>
                <a:satOff val="0"/>
                <a:lumOff val="0"/>
                <a:alphaOff val="0"/>
                <a:shade val="93000"/>
                <a:satMod val="130000"/>
              </a:schemeClr>
            </a:gs>
            <a:gs pos="100000">
              <a:schemeClr val="accent6">
                <a:tint val="50000"/>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37BB08-1A6B-4189-A240-08D4F66560BA}">
      <dsp:nvSpPr>
        <dsp:cNvPr id="0" name=""/>
        <dsp:cNvSpPr/>
      </dsp:nvSpPr>
      <dsp:spPr>
        <a:xfrm rot="10800000">
          <a:off x="1529569" y="534510"/>
          <a:ext cx="5178183" cy="931242"/>
        </a:xfrm>
        <a:prstGeom prst="homePlate">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2061" tIns="163830" rIns="305816" bIns="163830" numCol="1" spcCol="1270" anchor="ctr" anchorCtr="0">
          <a:noAutofit/>
        </a:bodyPr>
        <a:lstStyle/>
        <a:p>
          <a:pPr lvl="0" algn="ctr" defTabSz="1911350">
            <a:lnSpc>
              <a:spcPct val="90000"/>
            </a:lnSpc>
            <a:spcBef>
              <a:spcPct val="0"/>
            </a:spcBef>
            <a:spcAft>
              <a:spcPct val="35000"/>
            </a:spcAft>
          </a:pPr>
          <a:r>
            <a:rPr lang="en-US" sz="4300" b="1" kern="1200" dirty="0" smtClean="0">
              <a:solidFill>
                <a:srgbClr val="FFFF00"/>
              </a:solidFill>
              <a:effectLst>
                <a:outerShdw blurRad="38100" dist="38100" dir="2700000" algn="tl">
                  <a:srgbClr val="000000">
                    <a:alpha val="43137"/>
                  </a:srgbClr>
                </a:outerShdw>
              </a:effectLst>
            </a:rPr>
            <a:t>New Line</a:t>
          </a:r>
          <a:endParaRPr lang="en-IN" sz="4300" b="1" kern="1200" dirty="0">
            <a:solidFill>
              <a:srgbClr val="FFFF00"/>
            </a:solidFill>
            <a:effectLst>
              <a:outerShdw blurRad="38100" dist="38100" dir="2700000" algn="tl">
                <a:srgbClr val="000000">
                  <a:alpha val="43137"/>
                </a:srgbClr>
              </a:outerShdw>
            </a:effectLst>
          </a:endParaRPr>
        </a:p>
      </dsp:txBody>
      <dsp:txXfrm rot="10800000">
        <a:off x="1529569" y="534510"/>
        <a:ext cx="5178183" cy="931242"/>
      </dsp:txXfrm>
    </dsp:sp>
    <dsp:sp modelId="{25B17B4F-4646-4389-BB27-7A171985EEBB}">
      <dsp:nvSpPr>
        <dsp:cNvPr id="0" name=""/>
        <dsp:cNvSpPr/>
      </dsp:nvSpPr>
      <dsp:spPr>
        <a:xfrm>
          <a:off x="1078989" y="534510"/>
          <a:ext cx="901158" cy="931242"/>
        </a:xfrm>
        <a:prstGeom prst="dodecagon">
          <a:avLst/>
        </a:prstGeom>
        <a:gradFill rotWithShape="0">
          <a:gsLst>
            <a:gs pos="0">
              <a:schemeClr val="accent5">
                <a:tint val="50000"/>
                <a:hueOff val="0"/>
                <a:satOff val="0"/>
                <a:lumOff val="0"/>
                <a:alphaOff val="0"/>
                <a:shade val="51000"/>
                <a:satMod val="130000"/>
              </a:schemeClr>
            </a:gs>
            <a:gs pos="80000">
              <a:schemeClr val="accent5">
                <a:tint val="50000"/>
                <a:hueOff val="0"/>
                <a:satOff val="0"/>
                <a:lumOff val="0"/>
                <a:alphaOff val="0"/>
                <a:shade val="93000"/>
                <a:satMod val="130000"/>
              </a:schemeClr>
            </a:gs>
            <a:gs pos="100000">
              <a:schemeClr val="accent5">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37BB08-1A6B-4189-A240-08D4F66560BA}">
      <dsp:nvSpPr>
        <dsp:cNvPr id="0" name=""/>
        <dsp:cNvSpPr/>
      </dsp:nvSpPr>
      <dsp:spPr>
        <a:xfrm rot="10800000">
          <a:off x="1529569" y="534510"/>
          <a:ext cx="5178183" cy="931242"/>
        </a:xfrm>
        <a:prstGeom prst="homePlate">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2061" tIns="163830" rIns="305816" bIns="163830" numCol="1" spcCol="1270" anchor="ctr" anchorCtr="0">
          <a:noAutofit/>
        </a:bodyPr>
        <a:lstStyle/>
        <a:p>
          <a:pPr lvl="0" algn="ctr" defTabSz="1911350">
            <a:lnSpc>
              <a:spcPct val="90000"/>
            </a:lnSpc>
            <a:spcBef>
              <a:spcPct val="0"/>
            </a:spcBef>
            <a:spcAft>
              <a:spcPct val="35000"/>
            </a:spcAft>
          </a:pPr>
          <a:r>
            <a:rPr lang="en-US" sz="4300" b="1" kern="1200" dirty="0" smtClean="0">
              <a:effectLst>
                <a:outerShdw blurRad="38100" dist="38100" dir="2700000" algn="tl">
                  <a:srgbClr val="000000">
                    <a:alpha val="43137"/>
                  </a:srgbClr>
                </a:outerShdw>
              </a:effectLst>
            </a:rPr>
            <a:t>Carriage Return</a:t>
          </a:r>
          <a:endParaRPr lang="en-IN" sz="4300" b="1" kern="1200" dirty="0">
            <a:effectLst>
              <a:outerShdw blurRad="38100" dist="38100" dir="2700000" algn="tl">
                <a:srgbClr val="000000">
                  <a:alpha val="43137"/>
                </a:srgbClr>
              </a:outerShdw>
            </a:effectLst>
          </a:endParaRPr>
        </a:p>
      </dsp:txBody>
      <dsp:txXfrm rot="10800000">
        <a:off x="1529569" y="534510"/>
        <a:ext cx="5178183" cy="931242"/>
      </dsp:txXfrm>
    </dsp:sp>
    <dsp:sp modelId="{25B17B4F-4646-4389-BB27-7A171985EEBB}">
      <dsp:nvSpPr>
        <dsp:cNvPr id="0" name=""/>
        <dsp:cNvSpPr/>
      </dsp:nvSpPr>
      <dsp:spPr>
        <a:xfrm>
          <a:off x="1078989" y="534510"/>
          <a:ext cx="901158" cy="931242"/>
        </a:xfrm>
        <a:prstGeom prst="dodecagon">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37BB08-1A6B-4189-A240-08D4F66560BA}">
      <dsp:nvSpPr>
        <dsp:cNvPr id="0" name=""/>
        <dsp:cNvSpPr/>
      </dsp:nvSpPr>
      <dsp:spPr>
        <a:xfrm rot="10800000">
          <a:off x="1529569" y="534510"/>
          <a:ext cx="5178183" cy="931242"/>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2061" tIns="163830" rIns="305816" bIns="163830" numCol="1" spcCol="1270" anchor="ctr" anchorCtr="0">
          <a:noAutofit/>
        </a:bodyPr>
        <a:lstStyle/>
        <a:p>
          <a:pPr lvl="0" algn="ctr" defTabSz="1911350">
            <a:lnSpc>
              <a:spcPct val="90000"/>
            </a:lnSpc>
            <a:spcBef>
              <a:spcPct val="0"/>
            </a:spcBef>
            <a:spcAft>
              <a:spcPct val="35000"/>
            </a:spcAft>
          </a:pPr>
          <a:r>
            <a:rPr lang="en-US" sz="4300" b="1" kern="1200" dirty="0" smtClean="0">
              <a:effectLst>
                <a:outerShdw blurRad="38100" dist="38100" dir="2700000" algn="tl">
                  <a:srgbClr val="000000">
                    <a:alpha val="43137"/>
                  </a:srgbClr>
                </a:outerShdw>
              </a:effectLst>
            </a:rPr>
            <a:t>Horizontal Tab</a:t>
          </a:r>
          <a:endParaRPr lang="en-IN" sz="4300" b="1" kern="1200" dirty="0">
            <a:effectLst>
              <a:outerShdw blurRad="38100" dist="38100" dir="2700000" algn="tl">
                <a:srgbClr val="000000">
                  <a:alpha val="43137"/>
                </a:srgbClr>
              </a:outerShdw>
            </a:effectLst>
          </a:endParaRPr>
        </a:p>
      </dsp:txBody>
      <dsp:txXfrm rot="10800000">
        <a:off x="1529569" y="534510"/>
        <a:ext cx="5178183" cy="931242"/>
      </dsp:txXfrm>
    </dsp:sp>
    <dsp:sp modelId="{25B17B4F-4646-4389-BB27-7A171985EEBB}">
      <dsp:nvSpPr>
        <dsp:cNvPr id="0" name=""/>
        <dsp:cNvSpPr/>
      </dsp:nvSpPr>
      <dsp:spPr>
        <a:xfrm>
          <a:off x="1078989" y="534510"/>
          <a:ext cx="901158" cy="931242"/>
        </a:xfrm>
        <a:prstGeom prst="dodecagon">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37BB08-1A6B-4189-A240-08D4F66560BA}">
      <dsp:nvSpPr>
        <dsp:cNvPr id="0" name=""/>
        <dsp:cNvSpPr/>
      </dsp:nvSpPr>
      <dsp:spPr>
        <a:xfrm rot="10800000">
          <a:off x="1529569" y="534510"/>
          <a:ext cx="5178183" cy="931242"/>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2061" tIns="163830" rIns="305816" bIns="163830" numCol="1" spcCol="1270" anchor="ctr" anchorCtr="0">
          <a:noAutofit/>
        </a:bodyPr>
        <a:lstStyle/>
        <a:p>
          <a:pPr lvl="0" algn="ctr" defTabSz="1911350">
            <a:lnSpc>
              <a:spcPct val="90000"/>
            </a:lnSpc>
            <a:spcBef>
              <a:spcPct val="0"/>
            </a:spcBef>
            <a:spcAft>
              <a:spcPct val="35000"/>
            </a:spcAft>
          </a:pPr>
          <a:r>
            <a:rPr lang="en-US" sz="4300" b="1" kern="1200" dirty="0" smtClean="0">
              <a:solidFill>
                <a:srgbClr val="FFFF00"/>
              </a:solidFill>
              <a:effectLst>
                <a:outerShdw blurRad="38100" dist="38100" dir="2700000" algn="tl">
                  <a:srgbClr val="000000">
                    <a:alpha val="43137"/>
                  </a:srgbClr>
                </a:outerShdw>
              </a:effectLst>
            </a:rPr>
            <a:t>Vertical Tab</a:t>
          </a:r>
          <a:endParaRPr lang="en-IN" sz="4300" b="1" kern="1200" dirty="0">
            <a:solidFill>
              <a:srgbClr val="FFFF00"/>
            </a:solidFill>
            <a:effectLst>
              <a:outerShdw blurRad="38100" dist="38100" dir="2700000" algn="tl">
                <a:srgbClr val="000000">
                  <a:alpha val="43137"/>
                </a:srgbClr>
              </a:outerShdw>
            </a:effectLst>
          </a:endParaRPr>
        </a:p>
      </dsp:txBody>
      <dsp:txXfrm rot="10800000">
        <a:off x="1529569" y="534510"/>
        <a:ext cx="5178183" cy="931242"/>
      </dsp:txXfrm>
    </dsp:sp>
    <dsp:sp modelId="{25B17B4F-4646-4389-BB27-7A171985EEBB}">
      <dsp:nvSpPr>
        <dsp:cNvPr id="0" name=""/>
        <dsp:cNvSpPr/>
      </dsp:nvSpPr>
      <dsp:spPr>
        <a:xfrm>
          <a:off x="1078989" y="534510"/>
          <a:ext cx="901158" cy="931242"/>
        </a:xfrm>
        <a:prstGeom prst="dodecagon">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37BB08-1A6B-4189-A240-08D4F66560BA}">
      <dsp:nvSpPr>
        <dsp:cNvPr id="0" name=""/>
        <dsp:cNvSpPr/>
      </dsp:nvSpPr>
      <dsp:spPr>
        <a:xfrm rot="10800000">
          <a:off x="1529569" y="534510"/>
          <a:ext cx="5178183" cy="931242"/>
        </a:xfrm>
        <a:prstGeom prst="homePlate">
          <a:avLst/>
        </a:prstGeom>
        <a:gradFill rotWithShape="0">
          <a:gsLst>
            <a:gs pos="0">
              <a:schemeClr val="accent4">
                <a:shade val="50000"/>
                <a:hueOff val="0"/>
                <a:satOff val="0"/>
                <a:lumOff val="0"/>
                <a:alphaOff val="0"/>
                <a:shade val="51000"/>
                <a:satMod val="130000"/>
              </a:schemeClr>
            </a:gs>
            <a:gs pos="80000">
              <a:schemeClr val="accent4">
                <a:shade val="50000"/>
                <a:hueOff val="0"/>
                <a:satOff val="0"/>
                <a:lumOff val="0"/>
                <a:alphaOff val="0"/>
                <a:shade val="93000"/>
                <a:satMod val="130000"/>
              </a:schemeClr>
            </a:gs>
            <a:gs pos="100000">
              <a:schemeClr val="accent4">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2061" tIns="163830" rIns="305816" bIns="163830" numCol="1" spcCol="1270" anchor="ctr" anchorCtr="0">
          <a:noAutofit/>
        </a:bodyPr>
        <a:lstStyle/>
        <a:p>
          <a:pPr lvl="0" algn="ctr" defTabSz="1911350">
            <a:lnSpc>
              <a:spcPct val="90000"/>
            </a:lnSpc>
            <a:spcBef>
              <a:spcPct val="0"/>
            </a:spcBef>
            <a:spcAft>
              <a:spcPct val="35000"/>
            </a:spcAft>
          </a:pPr>
          <a:r>
            <a:rPr lang="en-US" sz="4300" b="1" kern="1200" dirty="0" smtClean="0">
              <a:effectLst>
                <a:outerShdw blurRad="38100" dist="38100" dir="2700000" algn="tl">
                  <a:srgbClr val="000000">
                    <a:alpha val="43137"/>
                  </a:srgbClr>
                </a:outerShdw>
              </a:effectLst>
            </a:rPr>
            <a:t>16 bit Hex Val</a:t>
          </a:r>
          <a:endParaRPr lang="en-IN" sz="4300" b="1" kern="1200" dirty="0">
            <a:effectLst>
              <a:outerShdw blurRad="38100" dist="38100" dir="2700000" algn="tl">
                <a:srgbClr val="000000">
                  <a:alpha val="43137"/>
                </a:srgbClr>
              </a:outerShdw>
            </a:effectLst>
          </a:endParaRPr>
        </a:p>
      </dsp:txBody>
      <dsp:txXfrm rot="10800000">
        <a:off x="1529569" y="534510"/>
        <a:ext cx="5178183" cy="931242"/>
      </dsp:txXfrm>
    </dsp:sp>
    <dsp:sp modelId="{25B17B4F-4646-4389-BB27-7A171985EEBB}">
      <dsp:nvSpPr>
        <dsp:cNvPr id="0" name=""/>
        <dsp:cNvSpPr/>
      </dsp:nvSpPr>
      <dsp:spPr>
        <a:xfrm>
          <a:off x="1078989" y="534510"/>
          <a:ext cx="901158" cy="931242"/>
        </a:xfrm>
        <a:prstGeom prst="dodecagon">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37BB08-1A6B-4189-A240-08D4F66560BA}">
      <dsp:nvSpPr>
        <dsp:cNvPr id="0" name=""/>
        <dsp:cNvSpPr/>
      </dsp:nvSpPr>
      <dsp:spPr>
        <a:xfrm rot="10800000">
          <a:off x="1529569" y="534510"/>
          <a:ext cx="5178183" cy="931242"/>
        </a:xfrm>
        <a:prstGeom prst="homePlate">
          <a:avLst/>
        </a:prstGeom>
        <a:gradFill rotWithShape="0">
          <a:gsLst>
            <a:gs pos="0">
              <a:schemeClr val="accent6">
                <a:shade val="50000"/>
                <a:hueOff val="0"/>
                <a:satOff val="0"/>
                <a:lumOff val="0"/>
                <a:alphaOff val="0"/>
                <a:shade val="51000"/>
                <a:satMod val="130000"/>
              </a:schemeClr>
            </a:gs>
            <a:gs pos="80000">
              <a:schemeClr val="accent6">
                <a:shade val="50000"/>
                <a:hueOff val="0"/>
                <a:satOff val="0"/>
                <a:lumOff val="0"/>
                <a:alphaOff val="0"/>
                <a:shade val="93000"/>
                <a:satMod val="130000"/>
              </a:schemeClr>
            </a:gs>
            <a:gs pos="100000">
              <a:schemeClr val="accent6">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2061" tIns="163830" rIns="305816" bIns="163830" numCol="1" spcCol="1270" anchor="ctr" anchorCtr="0">
          <a:noAutofit/>
        </a:bodyPr>
        <a:lstStyle/>
        <a:p>
          <a:pPr lvl="0" algn="ctr" defTabSz="1911350">
            <a:lnSpc>
              <a:spcPct val="90000"/>
            </a:lnSpc>
            <a:spcBef>
              <a:spcPct val="0"/>
            </a:spcBef>
            <a:spcAft>
              <a:spcPct val="35000"/>
            </a:spcAft>
          </a:pPr>
          <a:r>
            <a:rPr lang="en-US" sz="4300" b="1" kern="1200" dirty="0" smtClean="0">
              <a:effectLst>
                <a:outerShdw blurRad="38100" dist="38100" dir="2700000" algn="tl">
                  <a:srgbClr val="000000">
                    <a:alpha val="43137"/>
                  </a:srgbClr>
                </a:outerShdw>
              </a:effectLst>
            </a:rPr>
            <a:t>Octal Value</a:t>
          </a:r>
          <a:endParaRPr lang="en-IN" sz="4300" b="1" kern="1200" dirty="0">
            <a:effectLst>
              <a:outerShdw blurRad="38100" dist="38100" dir="2700000" algn="tl">
                <a:srgbClr val="000000">
                  <a:alpha val="43137"/>
                </a:srgbClr>
              </a:outerShdw>
            </a:effectLst>
          </a:endParaRPr>
        </a:p>
      </dsp:txBody>
      <dsp:txXfrm rot="10800000">
        <a:off x="1529569" y="534510"/>
        <a:ext cx="5178183" cy="931242"/>
      </dsp:txXfrm>
    </dsp:sp>
    <dsp:sp modelId="{25B17B4F-4646-4389-BB27-7A171985EEBB}">
      <dsp:nvSpPr>
        <dsp:cNvPr id="0" name=""/>
        <dsp:cNvSpPr/>
      </dsp:nvSpPr>
      <dsp:spPr>
        <a:xfrm>
          <a:off x="1078989" y="534510"/>
          <a:ext cx="901158" cy="931242"/>
        </a:xfrm>
        <a:prstGeom prst="dodecagon">
          <a:avLst/>
        </a:prstGeom>
        <a:gradFill rotWithShape="0">
          <a:gsLst>
            <a:gs pos="0">
              <a:schemeClr val="accent6">
                <a:tint val="50000"/>
                <a:hueOff val="0"/>
                <a:satOff val="0"/>
                <a:lumOff val="0"/>
                <a:alphaOff val="0"/>
                <a:shade val="51000"/>
                <a:satMod val="130000"/>
              </a:schemeClr>
            </a:gs>
            <a:gs pos="80000">
              <a:schemeClr val="accent6">
                <a:tint val="50000"/>
                <a:hueOff val="0"/>
                <a:satOff val="0"/>
                <a:lumOff val="0"/>
                <a:alphaOff val="0"/>
                <a:shade val="93000"/>
                <a:satMod val="130000"/>
              </a:schemeClr>
            </a:gs>
            <a:gs pos="100000">
              <a:schemeClr val="accent6">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9B12DF-8D47-409D-A8CE-2BDFB44DFB34}">
      <dsp:nvSpPr>
        <dsp:cNvPr id="0" name=""/>
        <dsp:cNvSpPr/>
      </dsp:nvSpPr>
      <dsp:spPr>
        <a:xfrm>
          <a:off x="2442426" y="2164625"/>
          <a:ext cx="1544567" cy="1544567"/>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TOKENS</a:t>
          </a:r>
          <a:endParaRPr lang="en-IN" sz="2400" b="1" kern="1200" dirty="0">
            <a:effectLst>
              <a:outerShdw blurRad="38100" dist="38100" dir="2700000" algn="tl">
                <a:srgbClr val="000000">
                  <a:alpha val="43137"/>
                </a:srgbClr>
              </a:outerShdw>
            </a:effectLst>
          </a:endParaRPr>
        </a:p>
      </dsp:txBody>
      <dsp:txXfrm>
        <a:off x="2442426" y="2164625"/>
        <a:ext cx="1544567" cy="1544567"/>
      </dsp:txXfrm>
    </dsp:sp>
    <dsp:sp modelId="{CDC49192-93F2-4D1B-8299-665EB0542615}">
      <dsp:nvSpPr>
        <dsp:cNvPr id="0" name=""/>
        <dsp:cNvSpPr/>
      </dsp:nvSpPr>
      <dsp:spPr>
        <a:xfrm rot="16200000">
          <a:off x="3051243" y="1602873"/>
          <a:ext cx="326933" cy="525153"/>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IN" sz="1600" kern="1200"/>
        </a:p>
      </dsp:txBody>
      <dsp:txXfrm rot="16200000">
        <a:off x="3051243" y="1602873"/>
        <a:ext cx="326933" cy="525153"/>
      </dsp:txXfrm>
    </dsp:sp>
    <dsp:sp modelId="{97DB5926-FB42-445A-B59B-F9B2380E0E69}">
      <dsp:nvSpPr>
        <dsp:cNvPr id="0" name=""/>
        <dsp:cNvSpPr/>
      </dsp:nvSpPr>
      <dsp:spPr>
        <a:xfrm>
          <a:off x="2442426" y="3201"/>
          <a:ext cx="1544567" cy="1544567"/>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solidFill>
                <a:srgbClr val="002060"/>
              </a:solidFill>
              <a:effectLst>
                <a:outerShdw blurRad="38100" dist="38100" dir="2700000" algn="tl">
                  <a:srgbClr val="000000">
                    <a:alpha val="43137"/>
                  </a:srgbClr>
                </a:outerShdw>
              </a:effectLst>
              <a:uLnTx/>
              <a:uFillTx/>
              <a:latin typeface="+mn-lt"/>
              <a:ea typeface="+mn-ea"/>
              <a:cs typeface="+mn-cs"/>
            </a:rPr>
            <a:t>1. Key Words </a:t>
          </a:r>
          <a:endParaRPr lang="en-IN" sz="1800" kern="1200" dirty="0">
            <a:solidFill>
              <a:srgbClr val="002060"/>
            </a:solidFill>
          </a:endParaRPr>
        </a:p>
      </dsp:txBody>
      <dsp:txXfrm>
        <a:off x="2442426" y="3201"/>
        <a:ext cx="1544567" cy="1544567"/>
      </dsp:txXfrm>
    </dsp:sp>
    <dsp:sp modelId="{EFBFE303-08AE-4A0E-8FAD-290CA6A7AA5E}">
      <dsp:nvSpPr>
        <dsp:cNvPr id="0" name=""/>
        <dsp:cNvSpPr/>
      </dsp:nvSpPr>
      <dsp:spPr>
        <a:xfrm rot="20520000">
          <a:off x="4070261" y="2343234"/>
          <a:ext cx="326933" cy="525153"/>
        </a:xfrm>
        <a:prstGeom prst="rightArrow">
          <a:avLst>
            <a:gd name="adj1" fmla="val 60000"/>
            <a:gd name="adj2" fmla="val 50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IN" sz="1600" kern="1200"/>
        </a:p>
      </dsp:txBody>
      <dsp:txXfrm rot="20520000">
        <a:off x="4070261" y="2343234"/>
        <a:ext cx="326933" cy="525153"/>
      </dsp:txXfrm>
    </dsp:sp>
    <dsp:sp modelId="{80DBEF0E-9024-4C23-8EA9-B3E0FCAE9BA8}">
      <dsp:nvSpPr>
        <dsp:cNvPr id="0" name=""/>
        <dsp:cNvSpPr/>
      </dsp:nvSpPr>
      <dsp:spPr>
        <a:xfrm>
          <a:off x="4498062" y="1496709"/>
          <a:ext cx="1544567" cy="1544567"/>
        </a:xfrm>
        <a:prstGeom prst="ellipse">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kumimoji="0" lang="en-US" sz="1600" b="1" i="0" u="none" strike="noStrike" kern="1200" cap="none" spc="0" normalizeH="0" baseline="0" noProof="0" dirty="0" smtClean="0">
              <a:ln/>
              <a:solidFill>
                <a:srgbClr val="002060"/>
              </a:solidFill>
              <a:effectLst>
                <a:outerShdw blurRad="38100" dist="38100" dir="2700000" algn="tl">
                  <a:srgbClr val="000000">
                    <a:alpha val="43137"/>
                  </a:srgbClr>
                </a:outerShdw>
              </a:effectLst>
              <a:uLnTx/>
              <a:uFillTx/>
              <a:latin typeface="+mn-lt"/>
              <a:ea typeface="+mn-ea"/>
              <a:cs typeface="+mn-cs"/>
            </a:rPr>
            <a:t>2. Identifiers</a:t>
          </a:r>
          <a:endParaRPr lang="en-IN" sz="1600" kern="1200" dirty="0">
            <a:solidFill>
              <a:srgbClr val="002060"/>
            </a:solidFill>
          </a:endParaRPr>
        </a:p>
      </dsp:txBody>
      <dsp:txXfrm>
        <a:off x="4498062" y="1496709"/>
        <a:ext cx="1544567" cy="1544567"/>
      </dsp:txXfrm>
    </dsp:sp>
    <dsp:sp modelId="{3A44A0DD-CF29-4652-B09B-A7FC5D802968}">
      <dsp:nvSpPr>
        <dsp:cNvPr id="0" name=""/>
        <dsp:cNvSpPr/>
      </dsp:nvSpPr>
      <dsp:spPr>
        <a:xfrm rot="3240000">
          <a:off x="3681030" y="3541161"/>
          <a:ext cx="326933" cy="525153"/>
        </a:xfrm>
        <a:prstGeom prst="rightArrow">
          <a:avLst>
            <a:gd name="adj1" fmla="val 60000"/>
            <a:gd name="adj2" fmla="val 5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IN" sz="1600" kern="1200"/>
        </a:p>
      </dsp:txBody>
      <dsp:txXfrm rot="3240000">
        <a:off x="3681030" y="3541161"/>
        <a:ext cx="326933" cy="525153"/>
      </dsp:txXfrm>
    </dsp:sp>
    <dsp:sp modelId="{80B6701A-D621-4012-AE9F-69827BDD5876}">
      <dsp:nvSpPr>
        <dsp:cNvPr id="0" name=""/>
        <dsp:cNvSpPr/>
      </dsp:nvSpPr>
      <dsp:spPr>
        <a:xfrm>
          <a:off x="3712879" y="3913254"/>
          <a:ext cx="1544567" cy="1544567"/>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solidFill>
                <a:srgbClr val="002060"/>
              </a:solidFill>
              <a:effectLst>
                <a:outerShdw blurRad="38100" dist="38100" dir="2700000" algn="tl">
                  <a:srgbClr val="000000">
                    <a:alpha val="43137"/>
                  </a:srgbClr>
                </a:outerShdw>
              </a:effectLst>
              <a:uLnTx/>
              <a:uFillTx/>
              <a:latin typeface="+mn-lt"/>
              <a:ea typeface="+mn-ea"/>
              <a:cs typeface="+mn-cs"/>
            </a:rPr>
            <a:t>3. Literals</a:t>
          </a:r>
        </a:p>
      </dsp:txBody>
      <dsp:txXfrm>
        <a:off x="3712879" y="3913254"/>
        <a:ext cx="1544567" cy="1544567"/>
      </dsp:txXfrm>
    </dsp:sp>
    <dsp:sp modelId="{C50D3384-B083-4067-A6DF-2BD87E9965EA}">
      <dsp:nvSpPr>
        <dsp:cNvPr id="0" name=""/>
        <dsp:cNvSpPr/>
      </dsp:nvSpPr>
      <dsp:spPr>
        <a:xfrm rot="7560000">
          <a:off x="2421455" y="3541161"/>
          <a:ext cx="326933" cy="525153"/>
        </a:xfrm>
        <a:prstGeom prst="rightArrow">
          <a:avLst>
            <a:gd name="adj1" fmla="val 60000"/>
            <a:gd name="adj2" fmla="val 50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IN" sz="1600" kern="1200"/>
        </a:p>
      </dsp:txBody>
      <dsp:txXfrm rot="7560000">
        <a:off x="2421455" y="3541161"/>
        <a:ext cx="326933" cy="525153"/>
      </dsp:txXfrm>
    </dsp:sp>
    <dsp:sp modelId="{9A293E60-F616-4624-87CD-039F1B058D9D}">
      <dsp:nvSpPr>
        <dsp:cNvPr id="0" name=""/>
        <dsp:cNvSpPr/>
      </dsp:nvSpPr>
      <dsp:spPr>
        <a:xfrm>
          <a:off x="1171972" y="3913254"/>
          <a:ext cx="1544567" cy="1544567"/>
        </a:xfrm>
        <a:prstGeom prst="ellipse">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kumimoji="0" lang="en-US" sz="1600" b="1" i="0" u="none" strike="noStrike" kern="1200" cap="none" spc="0" normalizeH="0" baseline="0" noProof="0" dirty="0" smtClean="0">
              <a:ln/>
              <a:solidFill>
                <a:srgbClr val="002060"/>
              </a:solidFill>
              <a:effectLst>
                <a:outerShdw blurRad="38100" dist="38100" dir="2700000" algn="tl">
                  <a:srgbClr val="000000">
                    <a:alpha val="43137"/>
                  </a:srgbClr>
                </a:outerShdw>
              </a:effectLst>
              <a:uLnTx/>
              <a:uFillTx/>
              <a:latin typeface="+mn-lt"/>
              <a:ea typeface="+mn-ea"/>
              <a:cs typeface="+mn-cs"/>
            </a:rPr>
            <a:t>4. Operators.</a:t>
          </a:r>
        </a:p>
      </dsp:txBody>
      <dsp:txXfrm>
        <a:off x="1171972" y="3913254"/>
        <a:ext cx="1544567" cy="1544567"/>
      </dsp:txXfrm>
    </dsp:sp>
    <dsp:sp modelId="{A9BDE436-245F-493C-8726-8A9CF0195685}">
      <dsp:nvSpPr>
        <dsp:cNvPr id="0" name=""/>
        <dsp:cNvSpPr/>
      </dsp:nvSpPr>
      <dsp:spPr>
        <a:xfrm rot="11880000">
          <a:off x="2032224" y="2343234"/>
          <a:ext cx="326933" cy="525153"/>
        </a:xfrm>
        <a:prstGeom prst="righ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IN" sz="1600" kern="1200"/>
        </a:p>
      </dsp:txBody>
      <dsp:txXfrm rot="11880000">
        <a:off x="2032224" y="2343234"/>
        <a:ext cx="326933" cy="525153"/>
      </dsp:txXfrm>
    </dsp:sp>
    <dsp:sp modelId="{B0BB8879-7161-4AAC-B9EA-43F8138E75ED}">
      <dsp:nvSpPr>
        <dsp:cNvPr id="0" name=""/>
        <dsp:cNvSpPr/>
      </dsp:nvSpPr>
      <dsp:spPr>
        <a:xfrm>
          <a:off x="386789" y="1496709"/>
          <a:ext cx="1544567" cy="1544567"/>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kumimoji="0" lang="en-US" sz="1600" b="1" i="0" u="none" strike="noStrike" kern="1200" cap="none" spc="0" normalizeH="0" baseline="0" noProof="0" dirty="0" smtClean="0">
              <a:ln/>
              <a:solidFill>
                <a:srgbClr val="002060"/>
              </a:solidFill>
              <a:effectLst>
                <a:outerShdw blurRad="38100" dist="38100" dir="2700000" algn="tl">
                  <a:srgbClr val="000000">
                    <a:alpha val="43137"/>
                  </a:srgbClr>
                </a:outerShdw>
              </a:effectLst>
              <a:uLnTx/>
              <a:uFillTx/>
              <a:latin typeface="+mn-lt"/>
              <a:ea typeface="+mn-ea"/>
              <a:cs typeface="+mn-cs"/>
            </a:rPr>
            <a:t>5. Punctuators</a:t>
          </a:r>
        </a:p>
      </dsp:txBody>
      <dsp:txXfrm>
        <a:off x="386789" y="1496709"/>
        <a:ext cx="1544567" cy="154456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37BB08-1A6B-4189-A240-08D4F66560BA}">
      <dsp:nvSpPr>
        <dsp:cNvPr id="0" name=""/>
        <dsp:cNvSpPr/>
      </dsp:nvSpPr>
      <dsp:spPr>
        <a:xfrm rot="10800000">
          <a:off x="1602009" y="1263"/>
          <a:ext cx="5178183" cy="1190919"/>
        </a:xfrm>
        <a:prstGeom prst="homePlat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5162" tIns="171450" rIns="320040" bIns="171450" numCol="1" spcCol="1270" anchor="ctr" anchorCtr="0">
          <a:noAutofit/>
        </a:bodyPr>
        <a:lstStyle/>
        <a:p>
          <a:pPr lvl="0" algn="ctr" defTabSz="2000250">
            <a:lnSpc>
              <a:spcPct val="90000"/>
            </a:lnSpc>
            <a:spcBef>
              <a:spcPct val="0"/>
            </a:spcBef>
            <a:spcAft>
              <a:spcPct val="35000"/>
            </a:spcAft>
          </a:pPr>
          <a:r>
            <a:rPr lang="en-US" sz="4500" kern="1200" dirty="0" smtClean="0"/>
            <a:t>Back Slash</a:t>
          </a:r>
          <a:endParaRPr lang="en-IN" sz="4500" kern="1200" dirty="0"/>
        </a:p>
      </dsp:txBody>
      <dsp:txXfrm rot="10800000">
        <a:off x="1602009" y="1263"/>
        <a:ext cx="5178183" cy="1190919"/>
      </dsp:txXfrm>
    </dsp:sp>
    <dsp:sp modelId="{25B17B4F-4646-4389-BB27-7A171985EEBB}">
      <dsp:nvSpPr>
        <dsp:cNvPr id="0" name=""/>
        <dsp:cNvSpPr/>
      </dsp:nvSpPr>
      <dsp:spPr>
        <a:xfrm>
          <a:off x="1006549" y="1263"/>
          <a:ext cx="1190919" cy="1190919"/>
        </a:xfrm>
        <a:prstGeom prst="dodecagon">
          <a:avLst/>
        </a:prstGeom>
        <a:solidFill>
          <a:schemeClr val="accent5">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9AE7A45-AB1E-4904-BB0D-40F6B5916E23}">
      <dsp:nvSpPr>
        <dsp:cNvPr id="0" name=""/>
        <dsp:cNvSpPr/>
      </dsp:nvSpPr>
      <dsp:spPr>
        <a:xfrm rot="10800000">
          <a:off x="1602009" y="1547680"/>
          <a:ext cx="5178183" cy="1190919"/>
        </a:xfrm>
        <a:prstGeom prst="homePlat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5162" tIns="171450" rIns="320040" bIns="171450" numCol="1" spcCol="1270" anchor="ctr" anchorCtr="0">
          <a:noAutofit/>
        </a:bodyPr>
        <a:lstStyle/>
        <a:p>
          <a:pPr lvl="0" algn="ctr" defTabSz="2000250">
            <a:lnSpc>
              <a:spcPct val="90000"/>
            </a:lnSpc>
            <a:spcBef>
              <a:spcPct val="0"/>
            </a:spcBef>
            <a:spcAft>
              <a:spcPct val="35000"/>
            </a:spcAft>
          </a:pPr>
          <a:r>
            <a:rPr lang="en-US" sz="4500" kern="1200" dirty="0" smtClean="0"/>
            <a:t>Single Quote (‘)</a:t>
          </a:r>
          <a:endParaRPr lang="en-IN" sz="4500" kern="1200" dirty="0"/>
        </a:p>
      </dsp:txBody>
      <dsp:txXfrm rot="10800000">
        <a:off x="1602009" y="1547680"/>
        <a:ext cx="5178183" cy="1190919"/>
      </dsp:txXfrm>
    </dsp:sp>
    <dsp:sp modelId="{17570C77-B0AF-4396-B82E-0F0793FDD946}">
      <dsp:nvSpPr>
        <dsp:cNvPr id="0" name=""/>
        <dsp:cNvSpPr/>
      </dsp:nvSpPr>
      <dsp:spPr>
        <a:xfrm>
          <a:off x="1006549" y="1547680"/>
          <a:ext cx="1190919" cy="1190919"/>
        </a:xfrm>
        <a:prstGeom prst="decagon">
          <a:avLst/>
        </a:prstGeom>
        <a:solidFill>
          <a:schemeClr val="accent5">
            <a:tint val="50000"/>
            <a:hueOff val="-5341183"/>
            <a:satOff val="23809"/>
            <a:lumOff val="2104"/>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F2D2BE9-251D-4FBD-8E4D-08FF8B4A093A}">
      <dsp:nvSpPr>
        <dsp:cNvPr id="0" name=""/>
        <dsp:cNvSpPr/>
      </dsp:nvSpPr>
      <dsp:spPr>
        <a:xfrm rot="10800000">
          <a:off x="1602009" y="3094097"/>
          <a:ext cx="5178183" cy="1190919"/>
        </a:xfrm>
        <a:prstGeom prst="homePlat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5162" tIns="171450" rIns="320040" bIns="171450" numCol="1" spcCol="1270" anchor="ctr" anchorCtr="0">
          <a:noAutofit/>
        </a:bodyPr>
        <a:lstStyle/>
        <a:p>
          <a:pPr lvl="0" algn="ctr" defTabSz="2000250">
            <a:lnSpc>
              <a:spcPct val="90000"/>
            </a:lnSpc>
            <a:spcBef>
              <a:spcPct val="0"/>
            </a:spcBef>
            <a:spcAft>
              <a:spcPct val="35000"/>
            </a:spcAft>
          </a:pPr>
          <a:r>
            <a:rPr lang="en-US" sz="4500" kern="1200" dirty="0" smtClean="0"/>
            <a:t>Double Quote (“)</a:t>
          </a:r>
          <a:endParaRPr lang="en-IN" sz="4500" kern="1200" dirty="0"/>
        </a:p>
      </dsp:txBody>
      <dsp:txXfrm rot="10800000">
        <a:off x="1602009" y="3094097"/>
        <a:ext cx="5178183" cy="1190919"/>
      </dsp:txXfrm>
    </dsp:sp>
    <dsp:sp modelId="{E0376EC6-2A29-4F2F-93A6-A5B754B2C4B8}">
      <dsp:nvSpPr>
        <dsp:cNvPr id="0" name=""/>
        <dsp:cNvSpPr/>
      </dsp:nvSpPr>
      <dsp:spPr>
        <a:xfrm>
          <a:off x="1006549" y="3094097"/>
          <a:ext cx="1190919" cy="1190919"/>
        </a:xfrm>
        <a:prstGeom prst="decagon">
          <a:avLst/>
        </a:prstGeom>
        <a:solidFill>
          <a:schemeClr val="accent5">
            <a:tint val="50000"/>
            <a:hueOff val="-10682366"/>
            <a:satOff val="47617"/>
            <a:lumOff val="4207"/>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37BB08-1A6B-4189-A240-08D4F66560BA}">
      <dsp:nvSpPr>
        <dsp:cNvPr id="0" name=""/>
        <dsp:cNvSpPr/>
      </dsp:nvSpPr>
      <dsp:spPr>
        <a:xfrm rot="10800000">
          <a:off x="1602009" y="1263"/>
          <a:ext cx="5178183" cy="1190919"/>
        </a:xfrm>
        <a:prstGeom prst="homePlat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5162" tIns="182880" rIns="341376" bIns="182880" numCol="1" spcCol="1270" anchor="ctr" anchorCtr="0">
          <a:noAutofit/>
        </a:bodyPr>
        <a:lstStyle/>
        <a:p>
          <a:pPr lvl="0" algn="ctr" defTabSz="2133600">
            <a:lnSpc>
              <a:spcPct val="90000"/>
            </a:lnSpc>
            <a:spcBef>
              <a:spcPct val="0"/>
            </a:spcBef>
            <a:spcAft>
              <a:spcPct val="35000"/>
            </a:spcAft>
          </a:pPr>
          <a:r>
            <a:rPr lang="en-US" sz="4800" kern="1200" dirty="0" smtClean="0"/>
            <a:t>ASCII Bell </a:t>
          </a:r>
          <a:endParaRPr lang="en-IN" sz="4800" kern="1200" dirty="0"/>
        </a:p>
      </dsp:txBody>
      <dsp:txXfrm rot="10800000">
        <a:off x="1602009" y="1263"/>
        <a:ext cx="5178183" cy="1190919"/>
      </dsp:txXfrm>
    </dsp:sp>
    <dsp:sp modelId="{25B17B4F-4646-4389-BB27-7A171985EEBB}">
      <dsp:nvSpPr>
        <dsp:cNvPr id="0" name=""/>
        <dsp:cNvSpPr/>
      </dsp:nvSpPr>
      <dsp:spPr>
        <a:xfrm>
          <a:off x="1006549" y="1263"/>
          <a:ext cx="1190919" cy="1190919"/>
        </a:xfrm>
        <a:prstGeom prst="dodecagon">
          <a:avLst/>
        </a:prstGeom>
        <a:solidFill>
          <a:schemeClr val="accent5">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9AE7A45-AB1E-4904-BB0D-40F6B5916E23}">
      <dsp:nvSpPr>
        <dsp:cNvPr id="0" name=""/>
        <dsp:cNvSpPr/>
      </dsp:nvSpPr>
      <dsp:spPr>
        <a:xfrm rot="10800000">
          <a:off x="1602009" y="1547680"/>
          <a:ext cx="5178183" cy="1190919"/>
        </a:xfrm>
        <a:prstGeom prst="homePlat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5162" tIns="182880" rIns="341376" bIns="182880" numCol="1" spcCol="1270" anchor="ctr" anchorCtr="0">
          <a:noAutofit/>
        </a:bodyPr>
        <a:lstStyle/>
        <a:p>
          <a:pPr lvl="0" algn="ctr" defTabSz="2133600">
            <a:lnSpc>
              <a:spcPct val="90000"/>
            </a:lnSpc>
            <a:spcBef>
              <a:spcPct val="0"/>
            </a:spcBef>
            <a:spcAft>
              <a:spcPct val="35000"/>
            </a:spcAft>
          </a:pPr>
          <a:r>
            <a:rPr lang="en-US" sz="4800" kern="1200" dirty="0" smtClean="0"/>
            <a:t>ASCII Backspace</a:t>
          </a:r>
          <a:endParaRPr lang="en-IN" sz="4800" kern="1200" dirty="0"/>
        </a:p>
      </dsp:txBody>
      <dsp:txXfrm rot="10800000">
        <a:off x="1602009" y="1547680"/>
        <a:ext cx="5178183" cy="1190919"/>
      </dsp:txXfrm>
    </dsp:sp>
    <dsp:sp modelId="{17570C77-B0AF-4396-B82E-0F0793FDD946}">
      <dsp:nvSpPr>
        <dsp:cNvPr id="0" name=""/>
        <dsp:cNvSpPr/>
      </dsp:nvSpPr>
      <dsp:spPr>
        <a:xfrm>
          <a:off x="1006549" y="1547680"/>
          <a:ext cx="1190919" cy="1190919"/>
        </a:xfrm>
        <a:prstGeom prst="decagon">
          <a:avLst/>
        </a:prstGeom>
        <a:solidFill>
          <a:schemeClr val="accent5">
            <a:tint val="50000"/>
            <a:hueOff val="-5341183"/>
            <a:satOff val="23809"/>
            <a:lumOff val="2104"/>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F2D2BE9-251D-4FBD-8E4D-08FF8B4A093A}">
      <dsp:nvSpPr>
        <dsp:cNvPr id="0" name=""/>
        <dsp:cNvSpPr/>
      </dsp:nvSpPr>
      <dsp:spPr>
        <a:xfrm rot="10800000">
          <a:off x="1602009" y="3094097"/>
          <a:ext cx="5178183" cy="1190919"/>
        </a:xfrm>
        <a:prstGeom prst="homePlat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5162" tIns="182880" rIns="341376" bIns="182880" numCol="1" spcCol="1270" anchor="ctr" anchorCtr="0">
          <a:noAutofit/>
        </a:bodyPr>
        <a:lstStyle/>
        <a:p>
          <a:pPr lvl="0" algn="ctr" defTabSz="2133600">
            <a:lnSpc>
              <a:spcPct val="90000"/>
            </a:lnSpc>
            <a:spcBef>
              <a:spcPct val="0"/>
            </a:spcBef>
            <a:spcAft>
              <a:spcPct val="35000"/>
            </a:spcAft>
          </a:pPr>
          <a:r>
            <a:rPr lang="en-US" sz="4800" kern="1200" dirty="0" smtClean="0"/>
            <a:t>ASCII </a:t>
          </a:r>
          <a:r>
            <a:rPr lang="en-US" sz="4800" kern="1200" dirty="0" err="1" smtClean="0"/>
            <a:t>Formfeed</a:t>
          </a:r>
          <a:endParaRPr lang="en-IN" sz="4800" kern="1200" dirty="0"/>
        </a:p>
      </dsp:txBody>
      <dsp:txXfrm rot="10800000">
        <a:off x="1602009" y="3094097"/>
        <a:ext cx="5178183" cy="1190919"/>
      </dsp:txXfrm>
    </dsp:sp>
    <dsp:sp modelId="{E0376EC6-2A29-4F2F-93A6-A5B754B2C4B8}">
      <dsp:nvSpPr>
        <dsp:cNvPr id="0" name=""/>
        <dsp:cNvSpPr/>
      </dsp:nvSpPr>
      <dsp:spPr>
        <a:xfrm>
          <a:off x="1006549" y="3094097"/>
          <a:ext cx="1190919" cy="1190919"/>
        </a:xfrm>
        <a:prstGeom prst="decagon">
          <a:avLst/>
        </a:prstGeom>
        <a:solidFill>
          <a:schemeClr val="accent5">
            <a:tint val="50000"/>
            <a:hueOff val="-10682366"/>
            <a:satOff val="47617"/>
            <a:lumOff val="4207"/>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37BB08-1A6B-4189-A240-08D4F66560BA}">
      <dsp:nvSpPr>
        <dsp:cNvPr id="0" name=""/>
        <dsp:cNvSpPr/>
      </dsp:nvSpPr>
      <dsp:spPr>
        <a:xfrm rot="10800000">
          <a:off x="1602009" y="1263"/>
          <a:ext cx="5178183" cy="1190919"/>
        </a:xfrm>
        <a:prstGeom prst="homePlat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5162" tIns="190500" rIns="355600" bIns="190500" numCol="1" spcCol="1270" anchor="ctr" anchorCtr="0">
          <a:noAutofit/>
        </a:bodyPr>
        <a:lstStyle/>
        <a:p>
          <a:pPr lvl="0" algn="ctr" defTabSz="2222500">
            <a:lnSpc>
              <a:spcPct val="90000"/>
            </a:lnSpc>
            <a:spcBef>
              <a:spcPct val="0"/>
            </a:spcBef>
            <a:spcAft>
              <a:spcPct val="35000"/>
            </a:spcAft>
          </a:pPr>
          <a:r>
            <a:rPr lang="en-US" sz="5000" kern="1200" dirty="0" smtClean="0"/>
            <a:t>New Line </a:t>
          </a:r>
          <a:endParaRPr lang="en-IN" sz="5000" kern="1200" dirty="0"/>
        </a:p>
      </dsp:txBody>
      <dsp:txXfrm rot="10800000">
        <a:off x="1602009" y="1263"/>
        <a:ext cx="5178183" cy="1190919"/>
      </dsp:txXfrm>
    </dsp:sp>
    <dsp:sp modelId="{25B17B4F-4646-4389-BB27-7A171985EEBB}">
      <dsp:nvSpPr>
        <dsp:cNvPr id="0" name=""/>
        <dsp:cNvSpPr/>
      </dsp:nvSpPr>
      <dsp:spPr>
        <a:xfrm>
          <a:off x="1006549" y="1263"/>
          <a:ext cx="1190919" cy="1190919"/>
        </a:xfrm>
        <a:prstGeom prst="dodecagon">
          <a:avLst/>
        </a:prstGeom>
        <a:solidFill>
          <a:schemeClr val="accent5">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9AE7A45-AB1E-4904-BB0D-40F6B5916E23}">
      <dsp:nvSpPr>
        <dsp:cNvPr id="0" name=""/>
        <dsp:cNvSpPr/>
      </dsp:nvSpPr>
      <dsp:spPr>
        <a:xfrm rot="10800000">
          <a:off x="1602009" y="1547680"/>
          <a:ext cx="5178183" cy="1190919"/>
        </a:xfrm>
        <a:prstGeom prst="homePlat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5162" tIns="190500" rIns="355600" bIns="190500" numCol="1" spcCol="1270" anchor="ctr" anchorCtr="0">
          <a:noAutofit/>
        </a:bodyPr>
        <a:lstStyle/>
        <a:p>
          <a:pPr lvl="0" algn="ctr" defTabSz="2222500">
            <a:lnSpc>
              <a:spcPct val="90000"/>
            </a:lnSpc>
            <a:spcBef>
              <a:spcPct val="0"/>
            </a:spcBef>
            <a:spcAft>
              <a:spcPct val="35000"/>
            </a:spcAft>
          </a:pPr>
          <a:r>
            <a:rPr lang="en-US" sz="5000" kern="1200" dirty="0" smtClean="0"/>
            <a:t>Carriage return</a:t>
          </a:r>
          <a:endParaRPr lang="en-IN" sz="5000" kern="1200" dirty="0"/>
        </a:p>
      </dsp:txBody>
      <dsp:txXfrm rot="10800000">
        <a:off x="1602009" y="1547680"/>
        <a:ext cx="5178183" cy="1190919"/>
      </dsp:txXfrm>
    </dsp:sp>
    <dsp:sp modelId="{17570C77-B0AF-4396-B82E-0F0793FDD946}">
      <dsp:nvSpPr>
        <dsp:cNvPr id="0" name=""/>
        <dsp:cNvSpPr/>
      </dsp:nvSpPr>
      <dsp:spPr>
        <a:xfrm>
          <a:off x="1006549" y="1547680"/>
          <a:ext cx="1190919" cy="1190919"/>
        </a:xfrm>
        <a:prstGeom prst="decagon">
          <a:avLst/>
        </a:prstGeom>
        <a:solidFill>
          <a:schemeClr val="accent5">
            <a:tint val="50000"/>
            <a:hueOff val="-5341183"/>
            <a:satOff val="23809"/>
            <a:lumOff val="2104"/>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F2D2BE9-251D-4FBD-8E4D-08FF8B4A093A}">
      <dsp:nvSpPr>
        <dsp:cNvPr id="0" name=""/>
        <dsp:cNvSpPr/>
      </dsp:nvSpPr>
      <dsp:spPr>
        <a:xfrm rot="10800000">
          <a:off x="1602009" y="3094097"/>
          <a:ext cx="5178183" cy="1190919"/>
        </a:xfrm>
        <a:prstGeom prst="homePlat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5162" tIns="190500" rIns="355600" bIns="190500" numCol="1" spcCol="1270" anchor="ctr" anchorCtr="0">
          <a:noAutofit/>
        </a:bodyPr>
        <a:lstStyle/>
        <a:p>
          <a:pPr lvl="0" algn="ctr" defTabSz="2222500">
            <a:lnSpc>
              <a:spcPct val="90000"/>
            </a:lnSpc>
            <a:spcBef>
              <a:spcPct val="0"/>
            </a:spcBef>
            <a:spcAft>
              <a:spcPct val="35000"/>
            </a:spcAft>
          </a:pPr>
          <a:r>
            <a:rPr lang="en-US" sz="5000" kern="1200" dirty="0" smtClean="0"/>
            <a:t>Horizontal Tab</a:t>
          </a:r>
          <a:endParaRPr lang="en-IN" sz="5000" kern="1200" dirty="0"/>
        </a:p>
      </dsp:txBody>
      <dsp:txXfrm rot="10800000">
        <a:off x="1602009" y="3094097"/>
        <a:ext cx="5178183" cy="1190919"/>
      </dsp:txXfrm>
    </dsp:sp>
    <dsp:sp modelId="{E0376EC6-2A29-4F2F-93A6-A5B754B2C4B8}">
      <dsp:nvSpPr>
        <dsp:cNvPr id="0" name=""/>
        <dsp:cNvSpPr/>
      </dsp:nvSpPr>
      <dsp:spPr>
        <a:xfrm>
          <a:off x="1006549" y="3094097"/>
          <a:ext cx="1190919" cy="1190919"/>
        </a:xfrm>
        <a:prstGeom prst="decagon">
          <a:avLst/>
        </a:prstGeom>
        <a:solidFill>
          <a:schemeClr val="accent5">
            <a:tint val="50000"/>
            <a:hueOff val="-10682366"/>
            <a:satOff val="47617"/>
            <a:lumOff val="4207"/>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37BB08-1A6B-4189-A240-08D4F66560BA}">
      <dsp:nvSpPr>
        <dsp:cNvPr id="0" name=""/>
        <dsp:cNvSpPr/>
      </dsp:nvSpPr>
      <dsp:spPr>
        <a:xfrm rot="10800000">
          <a:off x="1595345" y="1263"/>
          <a:ext cx="5178183" cy="1190919"/>
        </a:xfrm>
        <a:prstGeom prst="homePlat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5162" tIns="137160" rIns="256032" bIns="137160" numCol="1" spcCol="1270" anchor="ctr" anchorCtr="0">
          <a:noAutofit/>
        </a:bodyPr>
        <a:lstStyle/>
        <a:p>
          <a:pPr lvl="0" algn="ctr" defTabSz="160020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rPr>
            <a:t>Vertical Tab</a:t>
          </a:r>
          <a:endParaRPr lang="en-IN" sz="3600" b="1" kern="1200" dirty="0">
            <a:effectLst>
              <a:outerShdw blurRad="38100" dist="38100" dir="2700000" algn="tl">
                <a:srgbClr val="000000">
                  <a:alpha val="43137"/>
                </a:srgbClr>
              </a:outerShdw>
            </a:effectLst>
          </a:endParaRPr>
        </a:p>
      </dsp:txBody>
      <dsp:txXfrm rot="10800000">
        <a:off x="1595345" y="1263"/>
        <a:ext cx="5178183" cy="1190919"/>
      </dsp:txXfrm>
    </dsp:sp>
    <dsp:sp modelId="{25B17B4F-4646-4389-BB27-7A171985EEBB}">
      <dsp:nvSpPr>
        <dsp:cNvPr id="0" name=""/>
        <dsp:cNvSpPr/>
      </dsp:nvSpPr>
      <dsp:spPr>
        <a:xfrm>
          <a:off x="1013212" y="1263"/>
          <a:ext cx="1164266" cy="1190919"/>
        </a:xfrm>
        <a:prstGeom prst="dodecagon">
          <a:avLst/>
        </a:prstGeom>
        <a:solidFill>
          <a:schemeClr val="accent5">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9AE7A45-AB1E-4904-BB0D-40F6B5916E23}">
      <dsp:nvSpPr>
        <dsp:cNvPr id="0" name=""/>
        <dsp:cNvSpPr/>
      </dsp:nvSpPr>
      <dsp:spPr>
        <a:xfrm rot="10800000">
          <a:off x="1602009" y="1547680"/>
          <a:ext cx="5178183" cy="1190919"/>
        </a:xfrm>
        <a:prstGeom prst="homePlat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5162" tIns="137160" rIns="256032" bIns="137160" numCol="1" spcCol="1270" anchor="ctr" anchorCtr="0">
          <a:noAutofit/>
        </a:bodyPr>
        <a:lstStyle/>
        <a:p>
          <a:pPr lvl="0" algn="ctr" defTabSz="160020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rPr>
            <a:t>16 bit hex  value </a:t>
          </a:r>
          <a:endParaRPr lang="en-IN" sz="3600" kern="1200" dirty="0"/>
        </a:p>
      </dsp:txBody>
      <dsp:txXfrm rot="10800000">
        <a:off x="1602009" y="1547680"/>
        <a:ext cx="5178183" cy="1190919"/>
      </dsp:txXfrm>
    </dsp:sp>
    <dsp:sp modelId="{17570C77-B0AF-4396-B82E-0F0793FDD946}">
      <dsp:nvSpPr>
        <dsp:cNvPr id="0" name=""/>
        <dsp:cNvSpPr/>
      </dsp:nvSpPr>
      <dsp:spPr>
        <a:xfrm>
          <a:off x="1006549" y="1547680"/>
          <a:ext cx="1190919" cy="1190919"/>
        </a:xfrm>
        <a:prstGeom prst="decagon">
          <a:avLst/>
        </a:prstGeom>
        <a:solidFill>
          <a:schemeClr val="accent5">
            <a:tint val="50000"/>
            <a:hueOff val="-5341183"/>
            <a:satOff val="23809"/>
            <a:lumOff val="2104"/>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F2D2BE9-251D-4FBD-8E4D-08FF8B4A093A}">
      <dsp:nvSpPr>
        <dsp:cNvPr id="0" name=""/>
        <dsp:cNvSpPr/>
      </dsp:nvSpPr>
      <dsp:spPr>
        <a:xfrm rot="10800000">
          <a:off x="1602009" y="3094097"/>
          <a:ext cx="5178183" cy="1190919"/>
        </a:xfrm>
        <a:prstGeom prst="homePlat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25162" tIns="209550" rIns="391160" bIns="209550" numCol="1" spcCol="1270" anchor="ctr" anchorCtr="0">
          <a:noAutofit/>
        </a:bodyPr>
        <a:lstStyle/>
        <a:p>
          <a:pPr lvl="0" algn="ctr" defTabSz="2444750">
            <a:lnSpc>
              <a:spcPct val="90000"/>
            </a:lnSpc>
            <a:spcBef>
              <a:spcPct val="0"/>
            </a:spcBef>
            <a:spcAft>
              <a:spcPct val="35000"/>
            </a:spcAft>
          </a:pPr>
          <a:r>
            <a:rPr lang="en-US" sz="5500" kern="1200" dirty="0" smtClean="0"/>
            <a:t> </a:t>
          </a:r>
          <a:r>
            <a:rPr lang="en-US" sz="3600" b="1" kern="1200" dirty="0" smtClean="0">
              <a:effectLst>
                <a:outerShdw blurRad="38100" dist="38100" dir="2700000" algn="tl">
                  <a:srgbClr val="000000">
                    <a:alpha val="43137"/>
                  </a:srgbClr>
                </a:outerShdw>
              </a:effectLst>
            </a:rPr>
            <a:t>Octal Value</a:t>
          </a:r>
          <a:endParaRPr lang="en-IN" sz="5500" b="1" kern="1200" dirty="0">
            <a:effectLst>
              <a:outerShdw blurRad="38100" dist="38100" dir="2700000" algn="tl">
                <a:srgbClr val="000000">
                  <a:alpha val="43137"/>
                </a:srgbClr>
              </a:outerShdw>
            </a:effectLst>
          </a:endParaRPr>
        </a:p>
      </dsp:txBody>
      <dsp:txXfrm rot="10800000">
        <a:off x="1602009" y="3094097"/>
        <a:ext cx="5178183" cy="1190919"/>
      </dsp:txXfrm>
    </dsp:sp>
    <dsp:sp modelId="{E0376EC6-2A29-4F2F-93A6-A5B754B2C4B8}">
      <dsp:nvSpPr>
        <dsp:cNvPr id="0" name=""/>
        <dsp:cNvSpPr/>
      </dsp:nvSpPr>
      <dsp:spPr>
        <a:xfrm>
          <a:off x="1006549" y="3094097"/>
          <a:ext cx="1190919" cy="1190919"/>
        </a:xfrm>
        <a:prstGeom prst="decagon">
          <a:avLst/>
        </a:prstGeom>
        <a:solidFill>
          <a:schemeClr val="accent5">
            <a:tint val="50000"/>
            <a:hueOff val="-10682366"/>
            <a:satOff val="47617"/>
            <a:lumOff val="4207"/>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37BB08-1A6B-4189-A240-08D4F66560BA}">
      <dsp:nvSpPr>
        <dsp:cNvPr id="0" name=""/>
        <dsp:cNvSpPr/>
      </dsp:nvSpPr>
      <dsp:spPr>
        <a:xfrm rot="10800000">
          <a:off x="1529569" y="534510"/>
          <a:ext cx="5178183" cy="931242"/>
        </a:xfrm>
        <a:prstGeom prst="homePlat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2061" tIns="163830" rIns="305816" bIns="163830" numCol="1" spcCol="1270" anchor="ctr" anchorCtr="0">
          <a:noAutofit/>
        </a:bodyPr>
        <a:lstStyle/>
        <a:p>
          <a:pPr lvl="0" algn="ctr" defTabSz="1911350">
            <a:lnSpc>
              <a:spcPct val="90000"/>
            </a:lnSpc>
            <a:spcBef>
              <a:spcPct val="0"/>
            </a:spcBef>
            <a:spcAft>
              <a:spcPct val="35000"/>
            </a:spcAft>
          </a:pPr>
          <a:r>
            <a:rPr lang="en-US" sz="4300" b="1" kern="1200" dirty="0" smtClean="0">
              <a:solidFill>
                <a:srgbClr val="FFFF00"/>
              </a:solidFill>
              <a:effectLst>
                <a:outerShdw blurRad="38100" dist="38100" dir="2700000" algn="tl">
                  <a:srgbClr val="000000">
                    <a:alpha val="43137"/>
                  </a:srgbClr>
                </a:outerShdw>
              </a:effectLst>
            </a:rPr>
            <a:t>Back Slash</a:t>
          </a:r>
          <a:endParaRPr lang="en-IN" sz="4300" b="1" kern="1200" dirty="0">
            <a:solidFill>
              <a:srgbClr val="FFFF00"/>
            </a:solidFill>
            <a:effectLst>
              <a:outerShdw blurRad="38100" dist="38100" dir="2700000" algn="tl">
                <a:srgbClr val="000000">
                  <a:alpha val="43137"/>
                </a:srgbClr>
              </a:outerShdw>
            </a:effectLst>
          </a:endParaRPr>
        </a:p>
      </dsp:txBody>
      <dsp:txXfrm rot="10800000">
        <a:off x="1529569" y="534510"/>
        <a:ext cx="5178183" cy="931242"/>
      </dsp:txXfrm>
    </dsp:sp>
    <dsp:sp modelId="{25B17B4F-4646-4389-BB27-7A171985EEBB}">
      <dsp:nvSpPr>
        <dsp:cNvPr id="0" name=""/>
        <dsp:cNvSpPr/>
      </dsp:nvSpPr>
      <dsp:spPr>
        <a:xfrm>
          <a:off x="1078989" y="534510"/>
          <a:ext cx="901158" cy="931242"/>
        </a:xfrm>
        <a:prstGeom prst="dodecagon">
          <a:avLst/>
        </a:prstGeom>
        <a:solidFill>
          <a:schemeClr val="accent5">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37BB08-1A6B-4189-A240-08D4F66560BA}">
      <dsp:nvSpPr>
        <dsp:cNvPr id="0" name=""/>
        <dsp:cNvSpPr/>
      </dsp:nvSpPr>
      <dsp:spPr>
        <a:xfrm rot="10800000">
          <a:off x="1529569" y="534510"/>
          <a:ext cx="5178183" cy="931242"/>
        </a:xfrm>
        <a:prstGeom prst="homePlat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2061" tIns="163830" rIns="305816" bIns="163830" numCol="1" spcCol="1270" anchor="ctr" anchorCtr="0">
          <a:noAutofit/>
        </a:bodyPr>
        <a:lstStyle/>
        <a:p>
          <a:pPr lvl="0" algn="ctr" defTabSz="1911350">
            <a:lnSpc>
              <a:spcPct val="90000"/>
            </a:lnSpc>
            <a:spcBef>
              <a:spcPct val="0"/>
            </a:spcBef>
            <a:spcAft>
              <a:spcPct val="35000"/>
            </a:spcAft>
          </a:pPr>
          <a:r>
            <a:rPr lang="en-US" sz="4300" b="1" kern="1200" dirty="0" smtClean="0">
              <a:solidFill>
                <a:srgbClr val="FFFF00"/>
              </a:solidFill>
              <a:effectLst>
                <a:outerShdw blurRad="38100" dist="38100" dir="2700000" algn="tl">
                  <a:srgbClr val="000000">
                    <a:alpha val="43137"/>
                  </a:srgbClr>
                </a:outerShdw>
              </a:effectLst>
            </a:rPr>
            <a:t>Single Quote</a:t>
          </a:r>
          <a:endParaRPr lang="en-IN" sz="4300" b="1" kern="1200" dirty="0">
            <a:solidFill>
              <a:srgbClr val="FFFF00"/>
            </a:solidFill>
            <a:effectLst>
              <a:outerShdw blurRad="38100" dist="38100" dir="2700000" algn="tl">
                <a:srgbClr val="000000">
                  <a:alpha val="43137"/>
                </a:srgbClr>
              </a:outerShdw>
            </a:effectLst>
          </a:endParaRPr>
        </a:p>
      </dsp:txBody>
      <dsp:txXfrm rot="10800000">
        <a:off x="1529569" y="534510"/>
        <a:ext cx="5178183" cy="931242"/>
      </dsp:txXfrm>
    </dsp:sp>
    <dsp:sp modelId="{25B17B4F-4646-4389-BB27-7A171985EEBB}">
      <dsp:nvSpPr>
        <dsp:cNvPr id="0" name=""/>
        <dsp:cNvSpPr/>
      </dsp:nvSpPr>
      <dsp:spPr>
        <a:xfrm>
          <a:off x="1078989" y="534510"/>
          <a:ext cx="901158" cy="931242"/>
        </a:xfrm>
        <a:prstGeom prst="dodecagon">
          <a:avLst/>
        </a:prstGeom>
        <a:solidFill>
          <a:schemeClr val="accent5">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37BB08-1A6B-4189-A240-08D4F66560BA}">
      <dsp:nvSpPr>
        <dsp:cNvPr id="0" name=""/>
        <dsp:cNvSpPr/>
      </dsp:nvSpPr>
      <dsp:spPr>
        <a:xfrm rot="10800000">
          <a:off x="1529569" y="534510"/>
          <a:ext cx="5178183" cy="931242"/>
        </a:xfrm>
        <a:prstGeom prst="homePlate">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2061" tIns="163830" rIns="305816" bIns="163830" numCol="1" spcCol="1270" anchor="ctr" anchorCtr="0">
          <a:noAutofit/>
        </a:bodyPr>
        <a:lstStyle/>
        <a:p>
          <a:pPr lvl="0" algn="ctr" defTabSz="1911350">
            <a:lnSpc>
              <a:spcPct val="90000"/>
            </a:lnSpc>
            <a:spcBef>
              <a:spcPct val="0"/>
            </a:spcBef>
            <a:spcAft>
              <a:spcPct val="35000"/>
            </a:spcAft>
          </a:pPr>
          <a:r>
            <a:rPr lang="en-US" sz="4300" b="1" kern="1200" dirty="0" smtClean="0">
              <a:effectLst>
                <a:outerShdw blurRad="38100" dist="38100" dir="2700000" algn="tl">
                  <a:srgbClr val="000000">
                    <a:alpha val="43137"/>
                  </a:srgbClr>
                </a:outerShdw>
              </a:effectLst>
            </a:rPr>
            <a:t>Double Quote</a:t>
          </a:r>
          <a:endParaRPr lang="en-IN" sz="4300" b="1" kern="1200" dirty="0">
            <a:effectLst>
              <a:outerShdw blurRad="38100" dist="38100" dir="2700000" algn="tl">
                <a:srgbClr val="000000">
                  <a:alpha val="43137"/>
                </a:srgbClr>
              </a:outerShdw>
            </a:effectLst>
          </a:endParaRPr>
        </a:p>
      </dsp:txBody>
      <dsp:txXfrm rot="10800000">
        <a:off x="1529569" y="534510"/>
        <a:ext cx="5178183" cy="931242"/>
      </dsp:txXfrm>
    </dsp:sp>
    <dsp:sp modelId="{25B17B4F-4646-4389-BB27-7A171985EEBB}">
      <dsp:nvSpPr>
        <dsp:cNvPr id="0" name=""/>
        <dsp:cNvSpPr/>
      </dsp:nvSpPr>
      <dsp:spPr>
        <a:xfrm>
          <a:off x="1078989" y="534510"/>
          <a:ext cx="901158" cy="931242"/>
        </a:xfrm>
        <a:prstGeom prst="dodecagon">
          <a:avLst/>
        </a:prstGeom>
        <a:solidFill>
          <a:schemeClr val="accent2">
            <a:tint val="50000"/>
            <a:alpha val="9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016F2-B6ED-42E5-8E54-3C6B19592197}" type="datetimeFigureOut">
              <a:rPr lang="en-US" smtClean="0"/>
              <a:pPr/>
              <a:t>7/30/2020</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05696F-DCF2-4690-8A98-9515D05694EB}" type="slidenum">
              <a:rPr lang="en-IN" smtClean="0"/>
              <a:pPr/>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54763-DEE3-4C80-8709-AD268736AE5C}" type="datetimeFigureOut">
              <a:rPr lang="en-US" smtClean="0"/>
              <a:pPr/>
              <a:t>7/30/2020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8E3DC-0B46-48CA-85FC-1799844C0218}"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68</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69</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70</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71</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72</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73</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74</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75</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76</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77</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78</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79</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80</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81</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82</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83</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84</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85</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86</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87</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21</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88</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89</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90</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91</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92</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93</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94</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95</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96</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97</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50</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98</a:t>
            </a:fld>
            <a:endParaRPr lang="en-I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99</a:t>
            </a:fld>
            <a:endParaRPr lang="en-I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100</a:t>
            </a:fld>
            <a:endParaRPr lang="en-I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101</a:t>
            </a:fld>
            <a:endParaRPr lang="en-I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102</a:t>
            </a:fld>
            <a:endParaRPr lang="en-I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103</a:t>
            </a:fld>
            <a:endParaRPr lang="en-I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104</a:t>
            </a:fld>
            <a:endParaRPr lang="en-I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105</a:t>
            </a:fld>
            <a:endParaRPr lang="en-I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106</a:t>
            </a:fld>
            <a:endParaRPr lang="en-I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107</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63</a:t>
            </a:fld>
            <a:endParaRPr lang="en-IN"/>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108</a:t>
            </a:fld>
            <a:endParaRPr lang="en-I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109</a:t>
            </a:fld>
            <a:endParaRPr lang="en-I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110</a:t>
            </a:fld>
            <a:endParaRPr lang="en-I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111</a:t>
            </a:fld>
            <a:endParaRPr lang="en-I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112</a:t>
            </a:fld>
            <a:endParaRPr lang="en-IN"/>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113</a:t>
            </a:fld>
            <a:endParaRPr lang="en-IN"/>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114</a:t>
            </a:fld>
            <a:endParaRPr lang="en-IN"/>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115</a:t>
            </a:fld>
            <a:endParaRPr lang="en-IN"/>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116</a:t>
            </a:fld>
            <a:endParaRPr lang="en-IN"/>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117</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64</a:t>
            </a:fld>
            <a:endParaRPr lang="en-IN"/>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118</a:t>
            </a:fld>
            <a:endParaRPr lang="en-IN"/>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119</a:t>
            </a:fld>
            <a:endParaRPr lang="en-IN"/>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120</a:t>
            </a:fld>
            <a:endParaRPr lang="en-IN"/>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121</a:t>
            </a:fld>
            <a:endParaRPr lang="en-IN"/>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122</a:t>
            </a:fld>
            <a:endParaRPr lang="en-IN"/>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123</a:t>
            </a:fld>
            <a:endParaRPr lang="en-IN"/>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124</a:t>
            </a:fld>
            <a:endParaRPr lang="en-IN"/>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125</a:t>
            </a:fld>
            <a:endParaRPr lang="en-IN"/>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126</a:t>
            </a:fld>
            <a:endParaRPr lang="en-IN"/>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65</a:t>
            </a:fld>
            <a:endParaRPr lang="en-IN"/>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128</a:t>
            </a:fld>
            <a:endParaRPr lang="en-IN"/>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129</a:t>
            </a:fld>
            <a:endParaRPr lang="en-IN"/>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130</a:t>
            </a:fld>
            <a:endParaRPr lang="en-IN"/>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131</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66</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6260" y="5414165"/>
            <a:ext cx="7772400" cy="859205"/>
          </a:xfrm>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96260" y="4345230"/>
            <a:ext cx="6400800" cy="1140865"/>
          </a:xfrm>
        </p:spPr>
        <p:txBody>
          <a:bodyPr>
            <a:normAutofit/>
          </a:bodyPr>
          <a:lstStyle>
            <a:lvl1pPr marL="0" indent="0" algn="l">
              <a:buNone/>
              <a:defRPr sz="2800">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2195"/>
            <a:ext cx="8229600"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3835"/>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1545" y="274637"/>
            <a:ext cx="7016195"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31545" y="1443835"/>
            <a:ext cx="7016195"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22195"/>
            <a:ext cx="8229600"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882907"/>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512770"/>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882907"/>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512770"/>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7/30/2020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7/30/2020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7/30/2020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7/30/2020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5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6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857356" y="5357826"/>
            <a:ext cx="6858080" cy="785818"/>
          </a:xfrm>
        </p:spPr>
        <p:txBody>
          <a:bodyPr>
            <a:noAutofit/>
          </a:bodyPr>
          <a:lstStyle/>
          <a:p>
            <a:pPr algn="ctr"/>
            <a:r>
              <a:rPr lang="en-US" sz="4000" b="1" u="sng" dirty="0" smtClean="0">
                <a:solidFill>
                  <a:srgbClr val="FFFF00"/>
                </a:solidFill>
                <a:effectLst>
                  <a:outerShdw blurRad="38100" dist="38100" dir="2700000" algn="tl">
                    <a:srgbClr val="000000">
                      <a:alpha val="43137"/>
                    </a:srgbClr>
                  </a:outerShdw>
                </a:effectLst>
              </a:rPr>
              <a:t>CHAPTER </a:t>
            </a:r>
            <a:r>
              <a:rPr lang="en-US" sz="4000" b="1" u="sng" smtClean="0">
                <a:solidFill>
                  <a:srgbClr val="FFFF00"/>
                </a:solidFill>
                <a:effectLst>
                  <a:outerShdw blurRad="38100" dist="38100" dir="2700000" algn="tl">
                    <a:srgbClr val="000000">
                      <a:alpha val="43137"/>
                    </a:srgbClr>
                  </a:outerShdw>
                </a:effectLst>
              </a:rPr>
              <a:t>- 08</a:t>
            </a:r>
            <a:r>
              <a:rPr lang="en-US" sz="4000" b="1" u="sng" dirty="0" smtClean="0">
                <a:solidFill>
                  <a:srgbClr val="FFFF00"/>
                </a:solidFill>
                <a:effectLst>
                  <a:outerShdw blurRad="38100" dist="38100" dir="2700000" algn="tl">
                    <a:srgbClr val="000000">
                      <a:alpha val="43137"/>
                    </a:srgbClr>
                  </a:outerShdw>
                </a:effectLst>
              </a:rPr>
              <a:t/>
            </a:r>
            <a:br>
              <a:rPr lang="en-US" sz="4000" b="1" u="sng" dirty="0" smtClean="0">
                <a:solidFill>
                  <a:srgbClr val="FFFF00"/>
                </a:solidFill>
                <a:effectLst>
                  <a:outerShdw blurRad="38100" dist="38100" dir="2700000" algn="tl">
                    <a:srgbClr val="000000">
                      <a:alpha val="43137"/>
                    </a:srgbClr>
                  </a:outerShdw>
                </a:effectLst>
              </a:rPr>
            </a:br>
            <a:r>
              <a:rPr lang="en-US" sz="4000" b="1" u="sng" dirty="0" smtClean="0">
                <a:solidFill>
                  <a:srgbClr val="FFFF00"/>
                </a:solidFill>
                <a:effectLst>
                  <a:outerShdw blurRad="38100" dist="38100" dir="2700000" algn="tl">
                    <a:srgbClr val="000000">
                      <a:alpha val="43137"/>
                    </a:srgbClr>
                  </a:outerShdw>
                </a:effectLst>
              </a:rPr>
              <a:t>PYTHON FUNDAMENTALS</a:t>
            </a:r>
            <a:endParaRPr lang="en-US" sz="4000" b="1" u="sng" dirty="0">
              <a:solidFill>
                <a:srgbClr val="FFFF00"/>
              </a:solidFill>
              <a:effectLst>
                <a:outerShdw blurRad="38100" dist="38100" dir="2700000" algn="tl">
                  <a:srgbClr val="000000">
                    <a:alpha val="43137"/>
                  </a:srgbClr>
                </a:outerShdw>
              </a:effectLst>
            </a:endParaRPr>
          </a:p>
        </p:txBody>
      </p:sp>
      <p:pic>
        <p:nvPicPr>
          <p:cNvPr id="4" name="Picture 2" descr="C:\Users\Sainik\Desktop\1375575119python article.jpg"/>
          <p:cNvPicPr>
            <a:picLocks noChangeAspect="1" noChangeArrowheads="1"/>
          </p:cNvPicPr>
          <p:nvPr/>
        </p:nvPicPr>
        <p:blipFill>
          <a:blip r:embed="rId3" cstate="print"/>
          <a:srcRect/>
          <a:stretch>
            <a:fillRect/>
          </a:stretch>
        </p:blipFill>
        <p:spPr bwMode="auto">
          <a:xfrm>
            <a:off x="1857356" y="357166"/>
            <a:ext cx="6929486" cy="4757255"/>
          </a:xfrm>
          <a:prstGeom prst="rect">
            <a:avLst/>
          </a:prstGeom>
          <a:ln>
            <a:noFill/>
          </a:ln>
          <a:effectLst>
            <a:softEdge rad="112500"/>
          </a:effectLst>
        </p:spPr>
      </p:pic>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2214546" y="3143248"/>
            <a:ext cx="6000792" cy="714380"/>
          </a:xfrm>
        </p:spPr>
        <p:style>
          <a:lnRef idx="0">
            <a:schemeClr val="accent2"/>
          </a:lnRef>
          <a:fillRef idx="3">
            <a:schemeClr val="accent2"/>
          </a:fillRef>
          <a:effectRef idx="3">
            <a:schemeClr val="accent2"/>
          </a:effectRef>
          <a:fontRef idx="minor">
            <a:schemeClr val="lt1"/>
          </a:fontRef>
        </p:style>
        <p:txBody>
          <a:bodyPr>
            <a:noAutofit/>
          </a:bodyPr>
          <a:lstStyle/>
          <a:p>
            <a:pPr algn="ctr">
              <a:buNone/>
            </a:pPr>
            <a:r>
              <a:rPr lang="en-IN" sz="3200" b="1" dirty="0" smtClean="0">
                <a:solidFill>
                  <a:srgbClr val="FFFF00"/>
                </a:solidFill>
                <a:effectLst>
                  <a:outerShdw blurRad="38100" dist="38100" dir="2700000" algn="tl">
                    <a:srgbClr val="000000">
                      <a:alpha val="43137"/>
                    </a:srgbClr>
                  </a:outerShdw>
                </a:effectLst>
              </a:rPr>
              <a:t>What is  Token or lexical unit?</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ctr"/>
            <a:r>
              <a:rPr lang="en-US" b="1" dirty="0" smtClean="0">
                <a:solidFill>
                  <a:srgbClr val="FFFF00"/>
                </a:solidFill>
                <a:effectLst>
                  <a:outerShdw blurRad="38100" dist="38100" dir="2700000" algn="tl">
                    <a:srgbClr val="000000">
                      <a:alpha val="43137"/>
                    </a:srgbClr>
                  </a:outerShdw>
                </a:effectLst>
              </a:rPr>
              <a:t>VARIABLES AND ASSIGNMENTS</a:t>
            </a:r>
          </a:p>
        </p:txBody>
      </p:sp>
      <p:sp>
        <p:nvSpPr>
          <p:cNvPr id="8" name="Content Placeholder 2"/>
          <p:cNvSpPr txBox="1">
            <a:spLocks/>
          </p:cNvSpPr>
          <p:nvPr/>
        </p:nvSpPr>
        <p:spPr>
          <a:xfrm>
            <a:off x="1571604" y="1643050"/>
            <a:ext cx="7286676" cy="4429156"/>
          </a:xfrm>
          <a:prstGeom prst="rect">
            <a:avLst/>
          </a:prstGeom>
        </p:spPr>
        <p:txBody>
          <a:bodyPr vert="horz" lIns="91440" tIns="45720" rIns="91440" bIns="45720" rtlCol="0">
            <a:noAutofit/>
          </a:bodyPr>
          <a:lstStyle/>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lvalues &amp; rvalues:</a:t>
            </a:r>
          </a:p>
          <a:p>
            <a:pPr marL="342900" lvl="0" indent="-342900" algn="just">
              <a:spcBef>
                <a:spcPct val="20000"/>
              </a:spcBef>
              <a:defRPr/>
            </a:pPr>
            <a:endParaRPr lang="en-US" sz="32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r>
              <a:rPr lang="en-US" sz="3200" b="1" dirty="0" smtClean="0">
                <a:solidFill>
                  <a:srgbClr val="FFFF00"/>
                </a:solidFill>
                <a:effectLst>
                  <a:outerShdw blurRad="38100" dist="38100" dir="2700000" algn="tl">
                    <a:srgbClr val="000000">
                      <a:alpha val="43137"/>
                    </a:srgbClr>
                  </a:outerShdw>
                </a:effectLst>
              </a:rPr>
              <a:t>Lvalue:</a:t>
            </a:r>
            <a:r>
              <a:rPr lang="en-US" sz="3200" b="1" dirty="0" smtClean="0">
                <a:solidFill>
                  <a:schemeClr val="bg1"/>
                </a:solidFill>
                <a:effectLst>
                  <a:outerShdw blurRad="38100" dist="38100" dir="2700000" algn="tl">
                    <a:srgbClr val="000000">
                      <a:alpha val="43137"/>
                    </a:srgbClr>
                  </a:outerShdw>
                </a:effectLst>
              </a:rPr>
              <a:t> Expressions that is on LHS (Left Hand Side) is called Lvalue.</a:t>
            </a:r>
          </a:p>
          <a:p>
            <a:pPr marL="342900" lvl="0" indent="-342900" algn="just">
              <a:spcBef>
                <a:spcPct val="20000"/>
              </a:spcBef>
              <a:defRPr/>
            </a:pPr>
            <a:endParaRPr lang="en-US" sz="3200" b="1" dirty="0" smtClean="0">
              <a:solidFill>
                <a:schemeClr val="bg1"/>
              </a:solidFill>
              <a:effectLst>
                <a:outerShdw blurRad="38100" dist="38100" dir="2700000" algn="tl">
                  <a:srgbClr val="000000">
                    <a:alpha val="43137"/>
                  </a:srgbClr>
                </a:outerShdw>
              </a:effectLst>
            </a:endParaRPr>
          </a:p>
          <a:p>
            <a:pPr marL="342900" lvl="0" indent="-342900" algn="just">
              <a:spcBef>
                <a:spcPct val="20000"/>
              </a:spcBef>
              <a:defRPr/>
            </a:pPr>
            <a:r>
              <a:rPr lang="en-US" sz="3200" b="1" dirty="0" smtClean="0">
                <a:solidFill>
                  <a:srgbClr val="FFFF00"/>
                </a:solidFill>
                <a:effectLst>
                  <a:outerShdw blurRad="38100" dist="38100" dir="2700000" algn="tl">
                    <a:srgbClr val="000000">
                      <a:alpha val="43137"/>
                    </a:srgbClr>
                  </a:outerShdw>
                </a:effectLst>
              </a:rPr>
              <a:t>Rvalue: </a:t>
            </a:r>
            <a:r>
              <a:rPr lang="en-US" sz="3200" b="1" dirty="0" smtClean="0">
                <a:solidFill>
                  <a:schemeClr val="bg1"/>
                </a:solidFill>
                <a:effectLst>
                  <a:outerShdw blurRad="38100" dist="38100" dir="2700000" algn="tl">
                    <a:srgbClr val="000000">
                      <a:alpha val="43137"/>
                    </a:srgbClr>
                  </a:outerShdw>
                </a:effectLst>
              </a:rPr>
              <a:t>Expressions that is on RHS (Right Hand Side) is called Rvalue.</a:t>
            </a:r>
            <a:endParaRPr lang="en-US" sz="32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32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		</a:t>
            </a:r>
          </a:p>
          <a:p>
            <a:pPr marL="342900" lvl="0" indent="-342900" algn="just">
              <a:spcBef>
                <a:spcPct val="20000"/>
              </a:spcBef>
              <a:defRPr/>
            </a:pPr>
            <a:endParaRPr lang="en-US" sz="2800" b="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ctr"/>
            <a:r>
              <a:rPr lang="en-US" b="1" dirty="0" smtClean="0">
                <a:solidFill>
                  <a:srgbClr val="FFFF00"/>
                </a:solidFill>
                <a:effectLst>
                  <a:outerShdw blurRad="38100" dist="38100" dir="2700000" algn="tl">
                    <a:srgbClr val="000000">
                      <a:alpha val="43137"/>
                    </a:srgbClr>
                  </a:outerShdw>
                </a:effectLst>
              </a:rPr>
              <a:t>VARIABLES AND ASSIGNMENTS</a:t>
            </a:r>
          </a:p>
        </p:txBody>
      </p:sp>
      <p:sp>
        <p:nvSpPr>
          <p:cNvPr id="8" name="Content Placeholder 2"/>
          <p:cNvSpPr txBox="1">
            <a:spLocks/>
          </p:cNvSpPr>
          <p:nvPr/>
        </p:nvSpPr>
        <p:spPr>
          <a:xfrm>
            <a:off x="1500166" y="1571612"/>
            <a:ext cx="7286676" cy="4429156"/>
          </a:xfrm>
          <a:prstGeom prst="rect">
            <a:avLst/>
          </a:prstGeom>
        </p:spPr>
        <p:txBody>
          <a:bodyPr vert="horz" lIns="91440" tIns="45720" rIns="91440" bIns="45720" rtlCol="0">
            <a:noAutofit/>
          </a:bodyPr>
          <a:lstStyle/>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Multiple Assignments</a:t>
            </a:r>
          </a:p>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	Python is very versatile with assignment statements.</a:t>
            </a:r>
          </a:p>
          <a:p>
            <a:pPr marL="342900" lvl="0" indent="-342900" algn="just">
              <a:spcBef>
                <a:spcPct val="20000"/>
              </a:spcBef>
              <a:defRPr/>
            </a:pPr>
            <a:endParaRPr lang="en-US" sz="3200" b="1" dirty="0" smtClean="0">
              <a:solidFill>
                <a:schemeClr val="bg1"/>
              </a:solidFill>
              <a:effectLst>
                <a:outerShdw blurRad="38100" dist="38100" dir="2700000" algn="tl">
                  <a:srgbClr val="000000">
                    <a:alpha val="43137"/>
                  </a:srgbClr>
                </a:outerShdw>
              </a:effectLst>
            </a:endParaRPr>
          </a:p>
          <a:p>
            <a:pPr marL="342900" lvl="0" indent="-342900" algn="just">
              <a:spcBef>
                <a:spcPct val="20000"/>
              </a:spcBef>
              <a:defRPr/>
            </a:pPr>
            <a:r>
              <a:rPr lang="en-US" sz="3200" b="1" dirty="0" smtClean="0">
                <a:solidFill>
                  <a:srgbClr val="FFFF00"/>
                </a:solidFill>
                <a:effectLst>
                  <a:outerShdw blurRad="38100" dist="38100" dir="2700000" algn="tl">
                    <a:srgbClr val="000000">
                      <a:alpha val="43137"/>
                    </a:srgbClr>
                  </a:outerShdw>
                </a:effectLst>
              </a:rPr>
              <a:t>1. Assigning same value to multiple variables: </a:t>
            </a:r>
          </a:p>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			a=b=c=d=e=10</a:t>
            </a:r>
          </a:p>
          <a:p>
            <a:pPr marL="342900" lvl="0" indent="-342900" algn="just">
              <a:spcBef>
                <a:spcPct val="20000"/>
              </a:spcBef>
              <a:defRPr/>
            </a:pPr>
            <a:endParaRPr lang="en-US" sz="3200" b="1" dirty="0" smtClean="0">
              <a:solidFill>
                <a:schemeClr val="bg1"/>
              </a:solidFill>
              <a:effectLst>
                <a:outerShdw blurRad="38100" dist="38100" dir="2700000" algn="tl">
                  <a:srgbClr val="000000">
                    <a:alpha val="43137"/>
                  </a:srgbClr>
                </a:outerShdw>
              </a:effectLst>
            </a:endParaRPr>
          </a:p>
          <a:p>
            <a:pPr marL="342900" lvl="0" indent="-342900" algn="just">
              <a:spcBef>
                <a:spcPct val="20000"/>
              </a:spcBef>
              <a:defRPr/>
            </a:pPr>
            <a:endParaRPr lang="en-US" sz="3200" b="1" dirty="0" smtClean="0">
              <a:solidFill>
                <a:schemeClr val="bg1"/>
              </a:solidFill>
              <a:effectLst>
                <a:outerShdw blurRad="38100" dist="38100" dir="2700000" algn="tl">
                  <a:srgbClr val="000000">
                    <a:alpha val="43137"/>
                  </a:srgbClr>
                </a:outerShdw>
              </a:effectLst>
            </a:endParaRPr>
          </a:p>
          <a:p>
            <a:pPr marL="342900" lvl="0" indent="-342900" algn="just">
              <a:spcBef>
                <a:spcPct val="20000"/>
              </a:spcBef>
              <a:defRPr/>
            </a:pPr>
            <a:endParaRPr lang="en-US" sz="32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		</a:t>
            </a:r>
          </a:p>
          <a:p>
            <a:pPr marL="342900" lvl="0" indent="-342900" algn="just">
              <a:spcBef>
                <a:spcPct val="20000"/>
              </a:spcBef>
              <a:defRPr/>
            </a:pPr>
            <a:endParaRPr lang="en-US" sz="2800" b="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ctr"/>
            <a:r>
              <a:rPr lang="en-US" b="1" dirty="0" smtClean="0">
                <a:solidFill>
                  <a:srgbClr val="FFFF00"/>
                </a:solidFill>
                <a:effectLst>
                  <a:outerShdw blurRad="38100" dist="38100" dir="2700000" algn="tl">
                    <a:srgbClr val="000000">
                      <a:alpha val="43137"/>
                    </a:srgbClr>
                  </a:outerShdw>
                </a:effectLst>
              </a:rPr>
              <a:t>VARIABLES AND ASSIGNMENTS</a:t>
            </a:r>
          </a:p>
        </p:txBody>
      </p:sp>
      <p:sp>
        <p:nvSpPr>
          <p:cNvPr id="8" name="Content Placeholder 2"/>
          <p:cNvSpPr txBox="1">
            <a:spLocks/>
          </p:cNvSpPr>
          <p:nvPr/>
        </p:nvSpPr>
        <p:spPr>
          <a:xfrm>
            <a:off x="1571604" y="1500174"/>
            <a:ext cx="7286676" cy="5072098"/>
          </a:xfrm>
          <a:prstGeom prst="rect">
            <a:avLst/>
          </a:prstGeom>
        </p:spPr>
        <p:txBody>
          <a:bodyPr vert="horz" lIns="91440" tIns="45720" rIns="91440" bIns="45720" rtlCol="0">
            <a:noAutofit/>
          </a:bodyPr>
          <a:lstStyle/>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Multiple Assignments</a:t>
            </a:r>
          </a:p>
          <a:p>
            <a:pPr marL="342900" lvl="0" indent="-342900" algn="just">
              <a:spcBef>
                <a:spcPct val="20000"/>
              </a:spcBef>
              <a:defRPr/>
            </a:pPr>
            <a:endParaRPr lang="en-US" sz="32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r>
              <a:rPr lang="en-US" sz="3200" b="1" dirty="0" smtClean="0">
                <a:solidFill>
                  <a:srgbClr val="FFFF00"/>
                </a:solidFill>
                <a:effectLst>
                  <a:outerShdw blurRad="38100" dist="38100" dir="2700000" algn="tl">
                    <a:srgbClr val="000000">
                      <a:alpha val="43137"/>
                    </a:srgbClr>
                  </a:outerShdw>
                </a:effectLst>
              </a:rPr>
              <a:t>	2. Assigning Multiple values to multiple variables:</a:t>
            </a:r>
          </a:p>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		p,q,r =5,10,15</a:t>
            </a:r>
          </a:p>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		print(q, r) will print   10  15</a:t>
            </a:r>
          </a:p>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		</a:t>
            </a:r>
            <a:r>
              <a:rPr lang="en-US" sz="3200" b="1" dirty="0" err="1" smtClean="0">
                <a:solidFill>
                  <a:schemeClr val="bg1"/>
                </a:solidFill>
                <a:effectLst>
                  <a:outerShdw blurRad="38100" dist="38100" dir="2700000" algn="tl">
                    <a:srgbClr val="000000">
                      <a:alpha val="43137"/>
                    </a:srgbClr>
                  </a:outerShdw>
                </a:effectLst>
              </a:rPr>
              <a:t>p,q</a:t>
            </a:r>
            <a:r>
              <a:rPr lang="en-US" sz="3200" b="1" dirty="0" smtClean="0">
                <a:solidFill>
                  <a:schemeClr val="bg1"/>
                </a:solidFill>
                <a:effectLst>
                  <a:outerShdw blurRad="38100" dist="38100" dir="2700000" algn="tl">
                    <a:srgbClr val="000000">
                      <a:alpha val="43137"/>
                    </a:srgbClr>
                  </a:outerShdw>
                </a:effectLst>
              </a:rPr>
              <a:t>=</a:t>
            </a:r>
            <a:r>
              <a:rPr lang="en-US" sz="3200" b="1" dirty="0" err="1" smtClean="0">
                <a:solidFill>
                  <a:schemeClr val="bg1"/>
                </a:solidFill>
                <a:effectLst>
                  <a:outerShdw blurRad="38100" dist="38100" dir="2700000" algn="tl">
                    <a:srgbClr val="000000">
                      <a:alpha val="43137"/>
                    </a:srgbClr>
                  </a:outerShdw>
                </a:effectLst>
              </a:rPr>
              <a:t>q,p</a:t>
            </a:r>
            <a:r>
              <a:rPr lang="en-US" sz="3200" b="1" dirty="0" smtClean="0">
                <a:solidFill>
                  <a:schemeClr val="bg1"/>
                </a:solidFill>
                <a:effectLst>
                  <a:outerShdw blurRad="38100" dist="38100" dir="2700000" algn="tl">
                    <a:srgbClr val="000000">
                      <a:alpha val="43137"/>
                    </a:srgbClr>
                  </a:outerShdw>
                </a:effectLst>
              </a:rPr>
              <a:t>   </a:t>
            </a:r>
          </a:p>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		print (</a:t>
            </a:r>
            <a:r>
              <a:rPr lang="en-US" sz="3200" b="1" dirty="0" err="1" smtClean="0">
                <a:solidFill>
                  <a:schemeClr val="bg1"/>
                </a:solidFill>
                <a:effectLst>
                  <a:outerShdw blurRad="38100" dist="38100" dir="2700000" algn="tl">
                    <a:srgbClr val="000000">
                      <a:alpha val="43137"/>
                    </a:srgbClr>
                  </a:outerShdw>
                </a:effectLst>
              </a:rPr>
              <a:t>p,q</a:t>
            </a:r>
            <a:r>
              <a:rPr lang="en-US" sz="3200" b="1" dirty="0" smtClean="0">
                <a:solidFill>
                  <a:schemeClr val="bg1"/>
                </a:solidFill>
                <a:effectLst>
                  <a:outerShdw blurRad="38100" dist="38100" dir="2700000" algn="tl">
                    <a:srgbClr val="000000">
                      <a:alpha val="43137"/>
                    </a:srgbClr>
                  </a:outerShdw>
                </a:effectLst>
              </a:rPr>
              <a:t>) will print   10  5</a:t>
            </a:r>
            <a:endParaRPr lang="en-US" sz="32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		</a:t>
            </a:r>
          </a:p>
          <a:p>
            <a:pPr marL="342900" lvl="0" indent="-342900" algn="just">
              <a:spcBef>
                <a:spcPct val="20000"/>
              </a:spcBef>
              <a:defRPr/>
            </a:pPr>
            <a:endParaRPr lang="en-US" sz="2800" b="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ctr"/>
            <a:r>
              <a:rPr lang="en-US" b="1" dirty="0" smtClean="0">
                <a:solidFill>
                  <a:srgbClr val="FFFF00"/>
                </a:solidFill>
                <a:effectLst>
                  <a:outerShdw blurRad="38100" dist="38100" dir="2700000" algn="tl">
                    <a:srgbClr val="000000">
                      <a:alpha val="43137"/>
                    </a:srgbClr>
                  </a:outerShdw>
                </a:effectLst>
              </a:rPr>
              <a:t>VARIABLES AND ASSIGNMENTS</a:t>
            </a:r>
          </a:p>
        </p:txBody>
      </p:sp>
      <p:sp>
        <p:nvSpPr>
          <p:cNvPr id="8" name="Content Placeholder 2"/>
          <p:cNvSpPr txBox="1">
            <a:spLocks/>
          </p:cNvSpPr>
          <p:nvPr/>
        </p:nvSpPr>
        <p:spPr>
          <a:xfrm>
            <a:off x="1571604" y="1428736"/>
            <a:ext cx="7286676" cy="5072098"/>
          </a:xfrm>
          <a:prstGeom prst="rect">
            <a:avLst/>
          </a:prstGeom>
        </p:spPr>
        <p:txBody>
          <a:bodyPr vert="horz" lIns="91440" tIns="45720" rIns="91440" bIns="45720" rtlCol="0">
            <a:noAutofit/>
          </a:bodyPr>
          <a:lstStyle/>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Multiple Assignments</a:t>
            </a:r>
          </a:p>
          <a:p>
            <a:pPr marL="342900" lvl="0" indent="-342900" algn="just">
              <a:spcBef>
                <a:spcPct val="20000"/>
              </a:spcBef>
              <a:defRPr/>
            </a:pPr>
            <a:endParaRPr lang="en-US" sz="32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r>
              <a:rPr lang="en-US" sz="3200" b="1" dirty="0" smtClean="0">
                <a:solidFill>
                  <a:srgbClr val="FFFF00"/>
                </a:solidFill>
                <a:effectLst>
                  <a:outerShdw blurRad="38100" dist="38100" dir="2700000" algn="tl">
                    <a:srgbClr val="000000">
                      <a:alpha val="43137"/>
                    </a:srgbClr>
                  </a:outerShdw>
                </a:effectLst>
              </a:rPr>
              <a:t>	2. Assigning Multiple values to multiple variables:</a:t>
            </a:r>
          </a:p>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		</a:t>
            </a:r>
            <a:r>
              <a:rPr lang="en-US" sz="3200" b="1" dirty="0" err="1" smtClean="0">
                <a:solidFill>
                  <a:schemeClr val="bg1"/>
                </a:solidFill>
                <a:effectLst>
                  <a:outerShdw blurRad="38100" dist="38100" dir="2700000" algn="tl">
                    <a:srgbClr val="000000">
                      <a:alpha val="43137"/>
                    </a:srgbClr>
                  </a:outerShdw>
                </a:effectLst>
              </a:rPr>
              <a:t>a,b,c</a:t>
            </a:r>
            <a:r>
              <a:rPr lang="en-US" sz="3200" b="1" dirty="0" smtClean="0">
                <a:solidFill>
                  <a:schemeClr val="bg1"/>
                </a:solidFill>
                <a:effectLst>
                  <a:outerShdw blurRad="38100" dist="38100" dir="2700000" algn="tl">
                    <a:srgbClr val="000000">
                      <a:alpha val="43137"/>
                    </a:srgbClr>
                  </a:outerShdw>
                </a:effectLst>
              </a:rPr>
              <a:t> = 5,10,7</a:t>
            </a:r>
          </a:p>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		</a:t>
            </a:r>
            <a:r>
              <a:rPr lang="en-US" sz="3200" b="1" dirty="0" err="1" smtClean="0">
                <a:solidFill>
                  <a:schemeClr val="bg1"/>
                </a:solidFill>
                <a:effectLst>
                  <a:outerShdw blurRad="38100" dist="38100" dir="2700000" algn="tl">
                    <a:srgbClr val="000000">
                      <a:alpha val="43137"/>
                    </a:srgbClr>
                  </a:outerShdw>
                </a:effectLst>
              </a:rPr>
              <a:t>b,c,a</a:t>
            </a:r>
            <a:r>
              <a:rPr lang="en-US" sz="3200" b="1" dirty="0" smtClean="0">
                <a:solidFill>
                  <a:schemeClr val="bg1"/>
                </a:solidFill>
                <a:effectLst>
                  <a:outerShdw blurRad="38100" dist="38100" dir="2700000" algn="tl">
                    <a:srgbClr val="000000">
                      <a:alpha val="43137"/>
                    </a:srgbClr>
                  </a:outerShdw>
                </a:effectLst>
              </a:rPr>
              <a:t>  =  a+1, b+2, c-1</a:t>
            </a:r>
          </a:p>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		print(</a:t>
            </a:r>
            <a:r>
              <a:rPr lang="en-US" sz="3200" b="1" dirty="0" err="1" smtClean="0">
                <a:solidFill>
                  <a:schemeClr val="bg1"/>
                </a:solidFill>
                <a:effectLst>
                  <a:outerShdw blurRad="38100" dist="38100" dir="2700000" algn="tl">
                    <a:srgbClr val="000000">
                      <a:alpha val="43137"/>
                    </a:srgbClr>
                  </a:outerShdw>
                </a:effectLst>
              </a:rPr>
              <a:t>a,b,c</a:t>
            </a:r>
            <a:r>
              <a:rPr lang="en-US" sz="3200" b="1" dirty="0" smtClean="0">
                <a:solidFill>
                  <a:schemeClr val="bg1"/>
                </a:solidFill>
                <a:effectLst>
                  <a:outerShdw blurRad="38100" dist="38100" dir="2700000" algn="tl">
                    <a:srgbClr val="000000">
                      <a:alpha val="43137"/>
                    </a:srgbClr>
                  </a:outerShdw>
                </a:effectLst>
              </a:rPr>
              <a:t>) will print 6 6 12</a:t>
            </a:r>
          </a:p>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Now,</a:t>
            </a:r>
          </a:p>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X=10</a:t>
            </a:r>
          </a:p>
          <a:p>
            <a:pPr marL="342900" lvl="0" indent="-342900" algn="just">
              <a:spcBef>
                <a:spcPct val="20000"/>
              </a:spcBef>
              <a:defRPr/>
            </a:pPr>
            <a:endParaRPr lang="en-US" sz="3200" b="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ctr"/>
            <a:r>
              <a:rPr lang="en-US" b="1" dirty="0" smtClean="0">
                <a:solidFill>
                  <a:srgbClr val="FFFF00"/>
                </a:solidFill>
                <a:effectLst>
                  <a:outerShdw blurRad="38100" dist="38100" dir="2700000" algn="tl">
                    <a:srgbClr val="000000">
                      <a:alpha val="43137"/>
                    </a:srgbClr>
                  </a:outerShdw>
                </a:effectLst>
              </a:rPr>
              <a:t>VARIABLES AND ASSIGNMENTS</a:t>
            </a:r>
          </a:p>
        </p:txBody>
      </p:sp>
      <p:sp>
        <p:nvSpPr>
          <p:cNvPr id="8" name="Content Placeholder 2"/>
          <p:cNvSpPr txBox="1">
            <a:spLocks/>
          </p:cNvSpPr>
          <p:nvPr/>
        </p:nvSpPr>
        <p:spPr>
          <a:xfrm>
            <a:off x="1571604" y="1428736"/>
            <a:ext cx="7286676" cy="5072098"/>
          </a:xfrm>
          <a:prstGeom prst="rect">
            <a:avLst/>
          </a:prstGeom>
        </p:spPr>
        <p:txBody>
          <a:bodyPr vert="horz" lIns="91440" tIns="45720" rIns="91440" bIns="45720" rtlCol="0">
            <a:noAutofit/>
          </a:bodyPr>
          <a:lstStyle/>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Multiple Assignments</a:t>
            </a:r>
          </a:p>
          <a:p>
            <a:pPr marL="342900" lvl="0" indent="-342900" algn="just">
              <a:spcBef>
                <a:spcPct val="20000"/>
              </a:spcBef>
              <a:defRPr/>
            </a:pPr>
            <a:r>
              <a:rPr lang="en-US" sz="3200" b="1" dirty="0" smtClean="0">
                <a:solidFill>
                  <a:srgbClr val="FFFF00"/>
                </a:solidFill>
                <a:effectLst>
                  <a:outerShdw blurRad="38100" dist="38100" dir="2700000" algn="tl">
                    <a:srgbClr val="000000">
                      <a:alpha val="43137"/>
                    </a:srgbClr>
                  </a:outerShdw>
                </a:effectLst>
              </a:rPr>
              <a:t>		Expressions separated by commas are evaluated from left to right.</a:t>
            </a:r>
          </a:p>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Now,</a:t>
            </a:r>
          </a:p>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x		=	10 </a:t>
            </a:r>
          </a:p>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y,y	=	x+2,x+5</a:t>
            </a:r>
          </a:p>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y,y	=	12,15</a:t>
            </a:r>
          </a:p>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First It will assign y = 12 then y = 15</a:t>
            </a:r>
          </a:p>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So print(y) will print 15</a:t>
            </a:r>
          </a:p>
          <a:p>
            <a:pPr marL="342900" lvl="0" indent="-342900" algn="just">
              <a:spcBef>
                <a:spcPct val="20000"/>
              </a:spcBef>
              <a:defRPr/>
            </a:pPr>
            <a:endParaRPr lang="en-US" sz="3200" b="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ctr"/>
            <a:r>
              <a:rPr lang="en-US" b="1" dirty="0" smtClean="0">
                <a:solidFill>
                  <a:srgbClr val="FFFF00"/>
                </a:solidFill>
                <a:effectLst>
                  <a:outerShdw blurRad="38100" dist="38100" dir="2700000" algn="tl">
                    <a:srgbClr val="000000">
                      <a:alpha val="43137"/>
                    </a:srgbClr>
                  </a:outerShdw>
                </a:effectLst>
              </a:rPr>
              <a:t>VARIABLES AND ASSIGNMENTS</a:t>
            </a:r>
          </a:p>
        </p:txBody>
      </p:sp>
      <p:sp>
        <p:nvSpPr>
          <p:cNvPr id="8" name="Content Placeholder 2"/>
          <p:cNvSpPr txBox="1">
            <a:spLocks/>
          </p:cNvSpPr>
          <p:nvPr/>
        </p:nvSpPr>
        <p:spPr>
          <a:xfrm>
            <a:off x="1571604" y="1714488"/>
            <a:ext cx="7286676" cy="4643470"/>
          </a:xfrm>
          <a:prstGeom prst="rect">
            <a:avLst/>
          </a:prstGeom>
        </p:spPr>
        <p:txBody>
          <a:bodyPr vert="horz" lIns="91440" tIns="45720" rIns="91440" bIns="45720" rtlCol="0">
            <a:noAutofit/>
          </a:bodyPr>
          <a:lstStyle/>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	</a:t>
            </a:r>
            <a:r>
              <a:rPr lang="en-US" sz="2800" b="1" dirty="0" smtClean="0">
                <a:solidFill>
                  <a:srgbClr val="FFFF00"/>
                </a:solidFill>
                <a:effectLst>
                  <a:outerShdw blurRad="38100" dist="38100" dir="2700000" algn="tl">
                    <a:srgbClr val="000000">
                      <a:alpha val="43137"/>
                    </a:srgbClr>
                  </a:outerShdw>
                </a:effectLst>
              </a:rPr>
              <a:t>Dynamic Typing:</a:t>
            </a:r>
          </a:p>
          <a:p>
            <a:pPr marL="342900" lvl="0" indent="-342900" algn="just">
              <a:spcBef>
                <a:spcPct val="20000"/>
              </a:spcBef>
              <a:defRPr/>
            </a:pPr>
            <a:r>
              <a:rPr lang="en-US" sz="2800" b="1" dirty="0" smtClean="0">
                <a:solidFill>
                  <a:schemeClr val="bg1"/>
                </a:solidFill>
                <a:effectLst>
                  <a:outerShdw blurRad="38100" dist="38100" dir="2700000" algn="tl">
                    <a:srgbClr val="000000">
                      <a:alpha val="43137"/>
                    </a:srgbClr>
                  </a:outerShdw>
                </a:effectLst>
              </a:rPr>
              <a:t>		A variable pointing to a value of certain type can be made to point to a value/object of different type this is called </a:t>
            </a:r>
            <a:r>
              <a:rPr lang="en-US" sz="2800" b="1" dirty="0" smtClean="0">
                <a:solidFill>
                  <a:srgbClr val="FFFF00"/>
                </a:solidFill>
                <a:effectLst>
                  <a:outerShdw blurRad="38100" dist="38100" dir="2700000" algn="tl">
                    <a:srgbClr val="000000">
                      <a:alpha val="43137"/>
                    </a:srgbClr>
                  </a:outerShdw>
                </a:effectLst>
              </a:rPr>
              <a:t>Dynamic Typing.</a:t>
            </a:r>
          </a:p>
          <a:p>
            <a:pPr marL="342900" lvl="0" indent="-342900" algn="just">
              <a:spcBef>
                <a:spcPct val="20000"/>
              </a:spcBef>
              <a:defRPr/>
            </a:pPr>
            <a:r>
              <a:rPr lang="en-US" sz="2800" b="1" dirty="0" smtClean="0">
                <a:solidFill>
                  <a:srgbClr val="FFFF00"/>
                </a:solidFill>
                <a:effectLst>
                  <a:outerShdw blurRad="38100" dist="38100" dir="2700000" algn="tl">
                    <a:srgbClr val="000000">
                      <a:alpha val="43137"/>
                    </a:srgbClr>
                  </a:outerShdw>
                </a:effectLst>
              </a:rPr>
              <a:t>x=10</a:t>
            </a:r>
          </a:p>
          <a:p>
            <a:pPr marL="342900" lvl="0" indent="-342900" algn="just">
              <a:spcBef>
                <a:spcPct val="20000"/>
              </a:spcBef>
              <a:defRPr/>
            </a:pPr>
            <a:r>
              <a:rPr lang="en-US" sz="2800" b="1" dirty="0" smtClean="0">
                <a:solidFill>
                  <a:srgbClr val="FFFF00"/>
                </a:solidFill>
                <a:effectLst>
                  <a:outerShdw blurRad="38100" dist="38100" dir="2700000" algn="tl">
                    <a:srgbClr val="000000">
                      <a:alpha val="43137"/>
                    </a:srgbClr>
                  </a:outerShdw>
                </a:effectLst>
              </a:rPr>
              <a:t>print(x) </a:t>
            </a:r>
          </a:p>
          <a:p>
            <a:pPr marL="342900" lvl="0" indent="-342900" algn="just">
              <a:spcBef>
                <a:spcPct val="20000"/>
              </a:spcBef>
              <a:defRPr/>
            </a:pPr>
            <a:r>
              <a:rPr lang="en-US" sz="2800" b="1" dirty="0" smtClean="0">
                <a:solidFill>
                  <a:srgbClr val="FFFF00"/>
                </a:solidFill>
                <a:effectLst>
                  <a:outerShdw blurRad="38100" dist="38100" dir="2700000" algn="tl">
                    <a:srgbClr val="000000">
                      <a:alpha val="43137"/>
                    </a:srgbClr>
                  </a:outerShdw>
                </a:effectLst>
              </a:rPr>
              <a:t>x=“ Hello World”</a:t>
            </a:r>
          </a:p>
          <a:p>
            <a:pPr marL="342900" lvl="0" indent="-342900" algn="just">
              <a:spcBef>
                <a:spcPct val="20000"/>
              </a:spcBef>
              <a:defRPr/>
            </a:pPr>
            <a:r>
              <a:rPr lang="en-US" sz="2800" b="1" dirty="0" smtClean="0">
                <a:solidFill>
                  <a:srgbClr val="FFFF00"/>
                </a:solidFill>
                <a:effectLst>
                  <a:outerShdw blurRad="38100" dist="38100" dir="2700000" algn="tl">
                    <a:srgbClr val="000000">
                      <a:alpha val="43137"/>
                    </a:srgbClr>
                  </a:outerShdw>
                </a:effectLst>
              </a:rPr>
              <a:t>print(x)  </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ctr"/>
            <a:r>
              <a:rPr lang="en-US" b="1" dirty="0" smtClean="0">
                <a:solidFill>
                  <a:srgbClr val="FFFF00"/>
                </a:solidFill>
                <a:effectLst>
                  <a:outerShdw blurRad="38100" dist="38100" dir="2700000" algn="tl">
                    <a:srgbClr val="000000">
                      <a:alpha val="43137"/>
                    </a:srgbClr>
                  </a:outerShdw>
                </a:effectLst>
              </a:rPr>
              <a:t>VARIABLES AND ASSIGNMENTS</a:t>
            </a:r>
          </a:p>
        </p:txBody>
      </p:sp>
      <p:sp>
        <p:nvSpPr>
          <p:cNvPr id="8" name="Content Placeholder 2"/>
          <p:cNvSpPr txBox="1">
            <a:spLocks/>
          </p:cNvSpPr>
          <p:nvPr/>
        </p:nvSpPr>
        <p:spPr>
          <a:xfrm>
            <a:off x="1428728" y="1643050"/>
            <a:ext cx="3929090" cy="1928826"/>
          </a:xfrm>
          <a:prstGeom prst="rect">
            <a:avLst/>
          </a:prstGeom>
        </p:spPr>
        <p:txBody>
          <a:bodyPr vert="horz" lIns="91440" tIns="45720" rIns="91440" bIns="45720" rtlCol="0">
            <a:noAutofit/>
          </a:bodyPr>
          <a:lstStyle/>
          <a:p>
            <a:pPr marL="342900" lvl="0" indent="-342900" algn="just">
              <a:spcBef>
                <a:spcPct val="20000"/>
              </a:spcBef>
              <a:defRPr/>
            </a:pPr>
            <a:r>
              <a:rPr lang="en-US" sz="2800" b="1" dirty="0" smtClean="0">
                <a:solidFill>
                  <a:srgbClr val="FFFF00"/>
                </a:solidFill>
                <a:effectLst>
                  <a:outerShdw blurRad="38100" dist="38100" dir="2700000" algn="tl">
                    <a:srgbClr val="000000">
                      <a:alpha val="43137"/>
                    </a:srgbClr>
                  </a:outerShdw>
                </a:effectLst>
              </a:rPr>
              <a:t>Output will be</a:t>
            </a:r>
          </a:p>
          <a:p>
            <a:pPr marL="342900" lvl="0" indent="-342900" algn="just">
              <a:spcBef>
                <a:spcPct val="20000"/>
              </a:spcBef>
              <a:defRPr/>
            </a:pPr>
            <a:r>
              <a:rPr lang="en-US" sz="2800" b="1" dirty="0" smtClean="0">
                <a:solidFill>
                  <a:srgbClr val="FFFF00"/>
                </a:solidFill>
                <a:effectLst>
                  <a:outerShdw blurRad="38100" dist="38100" dir="2700000" algn="tl">
                    <a:srgbClr val="000000">
                      <a:alpha val="43137"/>
                    </a:srgbClr>
                  </a:outerShdw>
                </a:effectLst>
              </a:rPr>
              <a:t>10 </a:t>
            </a:r>
          </a:p>
          <a:p>
            <a:pPr marL="342900" lvl="0" indent="-342900" algn="just">
              <a:spcBef>
                <a:spcPct val="20000"/>
              </a:spcBef>
              <a:defRPr/>
            </a:pPr>
            <a:r>
              <a:rPr lang="en-US" sz="2800" b="1" dirty="0" smtClean="0">
                <a:solidFill>
                  <a:srgbClr val="FFFF00"/>
                </a:solidFill>
                <a:effectLst>
                  <a:outerShdw blurRad="38100" dist="38100" dir="2700000" algn="tl">
                    <a:srgbClr val="000000">
                      <a:alpha val="43137"/>
                    </a:srgbClr>
                  </a:outerShdw>
                </a:effectLst>
              </a:rPr>
              <a:t>Hello World</a:t>
            </a:r>
          </a:p>
        </p:txBody>
      </p:sp>
      <p:grpSp>
        <p:nvGrpSpPr>
          <p:cNvPr id="14" name="Group 13"/>
          <p:cNvGrpSpPr/>
          <p:nvPr/>
        </p:nvGrpSpPr>
        <p:grpSpPr>
          <a:xfrm>
            <a:off x="4143372" y="3071810"/>
            <a:ext cx="3071834" cy="571504"/>
            <a:chOff x="3714744" y="3571876"/>
            <a:chExt cx="3071834" cy="571504"/>
          </a:xfrm>
        </p:grpSpPr>
        <p:sp>
          <p:nvSpPr>
            <p:cNvPr id="4" name="Round Same Side Corner Rectangle 3"/>
            <p:cNvSpPr/>
            <p:nvPr/>
          </p:nvSpPr>
          <p:spPr>
            <a:xfrm>
              <a:off x="3714744" y="3571876"/>
              <a:ext cx="714380" cy="571504"/>
            </a:xfrm>
            <a:prstGeom prst="round2Same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IN" dirty="0"/>
            </a:p>
          </p:txBody>
        </p:sp>
        <p:sp>
          <p:nvSpPr>
            <p:cNvPr id="5" name="Flowchart: Connector 4"/>
            <p:cNvSpPr/>
            <p:nvPr/>
          </p:nvSpPr>
          <p:spPr>
            <a:xfrm>
              <a:off x="3914544" y="3714752"/>
              <a:ext cx="357190" cy="357190"/>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6" name="Right Arrow 5"/>
            <p:cNvSpPr/>
            <p:nvPr/>
          </p:nvSpPr>
          <p:spPr>
            <a:xfrm>
              <a:off x="4271734" y="3786190"/>
              <a:ext cx="1785950" cy="21431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9" name="Round Same Side Corner Rectangle 8"/>
            <p:cNvSpPr/>
            <p:nvPr/>
          </p:nvSpPr>
          <p:spPr>
            <a:xfrm>
              <a:off x="6072198" y="3571876"/>
              <a:ext cx="714380" cy="571504"/>
            </a:xfrm>
            <a:prstGeom prst="round2Same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10</a:t>
              </a:r>
              <a:endParaRPr lang="en-IN" sz="2800" b="1" dirty="0">
                <a:solidFill>
                  <a:schemeClr val="tx1"/>
                </a:solidFill>
                <a:effectLst>
                  <a:outerShdw blurRad="38100" dist="38100" dir="2700000" algn="tl">
                    <a:srgbClr val="000000">
                      <a:alpha val="43137"/>
                    </a:srgbClr>
                  </a:outerShdw>
                </a:effectLst>
              </a:endParaRPr>
            </a:p>
          </p:txBody>
        </p:sp>
      </p:grpSp>
      <p:grpSp>
        <p:nvGrpSpPr>
          <p:cNvPr id="26" name="Group 25"/>
          <p:cNvGrpSpPr/>
          <p:nvPr/>
        </p:nvGrpSpPr>
        <p:grpSpPr>
          <a:xfrm>
            <a:off x="4143372" y="4143380"/>
            <a:ext cx="4714908" cy="2143140"/>
            <a:chOff x="4143372" y="4143380"/>
            <a:chExt cx="4714908" cy="2143140"/>
          </a:xfrm>
        </p:grpSpPr>
        <p:sp>
          <p:nvSpPr>
            <p:cNvPr id="10" name="Round Same Side Corner Rectangle 9"/>
            <p:cNvSpPr/>
            <p:nvPr/>
          </p:nvSpPr>
          <p:spPr>
            <a:xfrm>
              <a:off x="4143372" y="4143380"/>
              <a:ext cx="714380" cy="571504"/>
            </a:xfrm>
            <a:prstGeom prst="round2Same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IN" dirty="0"/>
            </a:p>
          </p:txBody>
        </p:sp>
        <p:sp>
          <p:nvSpPr>
            <p:cNvPr id="11" name="Flowchart: Connector 10"/>
            <p:cNvSpPr/>
            <p:nvPr/>
          </p:nvSpPr>
          <p:spPr>
            <a:xfrm>
              <a:off x="4343172" y="4286256"/>
              <a:ext cx="357190" cy="357190"/>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2" name="Right Arrow 11"/>
            <p:cNvSpPr/>
            <p:nvPr/>
          </p:nvSpPr>
          <p:spPr>
            <a:xfrm>
              <a:off x="4700362" y="4357694"/>
              <a:ext cx="1785950" cy="214314"/>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3" name="Round Same Side Corner Rectangle 12"/>
            <p:cNvSpPr/>
            <p:nvPr/>
          </p:nvSpPr>
          <p:spPr>
            <a:xfrm>
              <a:off x="6500826" y="4143380"/>
              <a:ext cx="714380" cy="571504"/>
            </a:xfrm>
            <a:prstGeom prst="round2Same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10</a:t>
              </a:r>
              <a:endParaRPr lang="en-IN" sz="2800" b="1" dirty="0">
                <a:solidFill>
                  <a:schemeClr val="tx1"/>
                </a:solidFill>
                <a:effectLst>
                  <a:outerShdw blurRad="38100" dist="38100" dir="2700000" algn="tl">
                    <a:srgbClr val="000000">
                      <a:alpha val="43137"/>
                    </a:srgbClr>
                  </a:outerShdw>
                </a:effectLst>
              </a:endParaRPr>
            </a:p>
          </p:txBody>
        </p:sp>
        <p:sp>
          <p:nvSpPr>
            <p:cNvPr id="15" name="Right Arrow 14"/>
            <p:cNvSpPr/>
            <p:nvPr/>
          </p:nvSpPr>
          <p:spPr>
            <a:xfrm rot="1375816">
              <a:off x="4546662" y="4990940"/>
              <a:ext cx="2778701" cy="2158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6" name="Round Same Side Corner Rectangle 15"/>
            <p:cNvSpPr/>
            <p:nvPr/>
          </p:nvSpPr>
          <p:spPr>
            <a:xfrm>
              <a:off x="6429388" y="5715016"/>
              <a:ext cx="2428892" cy="571504"/>
            </a:xfrm>
            <a:prstGeom prst="round2Same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Hello World</a:t>
              </a:r>
              <a:endParaRPr lang="en-IN" sz="2800" b="1" dirty="0">
                <a:solidFill>
                  <a:schemeClr val="tx1"/>
                </a:solidFill>
                <a:effectLst>
                  <a:outerShdw blurRad="38100" dist="38100" dir="2700000" algn="tl">
                    <a:srgbClr val="000000">
                      <a:alpha val="43137"/>
                    </a:srgbClr>
                  </a:outerShdw>
                </a:effectLst>
              </a:endParaRPr>
            </a:p>
          </p:txBody>
        </p:sp>
        <p:grpSp>
          <p:nvGrpSpPr>
            <p:cNvPr id="25" name="Group 24"/>
            <p:cNvGrpSpPr/>
            <p:nvPr/>
          </p:nvGrpSpPr>
          <p:grpSpPr>
            <a:xfrm>
              <a:off x="5715008" y="4286256"/>
              <a:ext cx="357190" cy="428628"/>
              <a:chOff x="2000232" y="3786190"/>
              <a:chExt cx="357190" cy="428628"/>
            </a:xfrm>
          </p:grpSpPr>
          <p:cxnSp>
            <p:nvCxnSpPr>
              <p:cNvPr id="19" name="Straight Connector 18"/>
              <p:cNvCxnSpPr/>
              <p:nvPr/>
            </p:nvCxnSpPr>
            <p:spPr>
              <a:xfrm rot="5400000">
                <a:off x="1964513" y="3821909"/>
                <a:ext cx="428628" cy="357190"/>
              </a:xfrm>
              <a:prstGeom prst="line">
                <a:avLst/>
              </a:prstGeom>
              <a:ln w="53975" cap="rnd">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rot="16200000" flipH="1">
                <a:off x="1979027" y="3893347"/>
                <a:ext cx="428628" cy="214314"/>
              </a:xfrm>
              <a:prstGeom prst="line">
                <a:avLst/>
              </a:prstGeom>
              <a:ln w="53975" cap="rnd">
                <a:solidFill>
                  <a:srgbClr val="FF0066"/>
                </a:solidFill>
              </a:ln>
            </p:spPr>
            <p:style>
              <a:lnRef idx="2">
                <a:schemeClr val="accent2"/>
              </a:lnRef>
              <a:fillRef idx="0">
                <a:schemeClr val="accent2"/>
              </a:fillRef>
              <a:effectRef idx="1">
                <a:schemeClr val="accent2"/>
              </a:effectRef>
              <a:fontRef idx="minor">
                <a:schemeClr val="tx1"/>
              </a:fontRef>
            </p:style>
          </p:cxnSp>
        </p:grpSp>
      </p:grpSp>
      <p:sp>
        <p:nvSpPr>
          <p:cNvPr id="27" name="TextBox 26"/>
          <p:cNvSpPr txBox="1"/>
          <p:nvPr/>
        </p:nvSpPr>
        <p:spPr>
          <a:xfrm>
            <a:off x="4286248" y="4929198"/>
            <a:ext cx="349776" cy="523220"/>
          </a:xfrm>
          <a:prstGeom prst="rect">
            <a:avLst/>
          </a:prstGeom>
          <a:noFill/>
        </p:spPr>
        <p:txBody>
          <a:bodyPr wrap="none" rtlCol="0">
            <a:spAutoFit/>
          </a:bodyPr>
          <a:lstStyle/>
          <a:p>
            <a:r>
              <a:rPr lang="en-US" sz="2800" b="1" dirty="0" smtClean="0">
                <a:solidFill>
                  <a:srgbClr val="FFFF00"/>
                </a:solidFill>
                <a:effectLst>
                  <a:outerShdw blurRad="38100" dist="38100" dir="2700000" algn="tl">
                    <a:srgbClr val="000000">
                      <a:alpha val="43137"/>
                    </a:srgbClr>
                  </a:outerShdw>
                </a:effectLst>
              </a:rPr>
              <a:t>x</a:t>
            </a:r>
            <a:endParaRPr lang="en-IN" sz="2800" b="1" dirty="0">
              <a:solidFill>
                <a:srgbClr val="FFFF00"/>
              </a:solidFill>
              <a:effectLst>
                <a:outerShdw blurRad="38100" dist="38100" dir="2700000" algn="tl">
                  <a:srgbClr val="000000">
                    <a:alpha val="43137"/>
                  </a:srgbClr>
                </a:outerShdw>
              </a:effectLst>
            </a:endParaRPr>
          </a:p>
        </p:txBody>
      </p:sp>
      <p:sp>
        <p:nvSpPr>
          <p:cNvPr id="28" name="TextBox 27"/>
          <p:cNvSpPr txBox="1"/>
          <p:nvPr/>
        </p:nvSpPr>
        <p:spPr>
          <a:xfrm>
            <a:off x="4286248" y="2428868"/>
            <a:ext cx="349776" cy="523220"/>
          </a:xfrm>
          <a:prstGeom prst="rect">
            <a:avLst/>
          </a:prstGeom>
          <a:noFill/>
        </p:spPr>
        <p:txBody>
          <a:bodyPr wrap="none" rtlCol="0">
            <a:spAutoFit/>
          </a:bodyPr>
          <a:lstStyle/>
          <a:p>
            <a:r>
              <a:rPr lang="en-US" sz="2800" b="1" dirty="0" smtClean="0">
                <a:solidFill>
                  <a:srgbClr val="FFFF00"/>
                </a:solidFill>
                <a:effectLst>
                  <a:outerShdw blurRad="38100" dist="38100" dir="2700000" algn="tl">
                    <a:srgbClr val="000000">
                      <a:alpha val="43137"/>
                    </a:srgbClr>
                  </a:outerShdw>
                </a:effectLst>
              </a:rPr>
              <a:t>x</a:t>
            </a:r>
            <a:endParaRPr lang="en-IN"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ctr"/>
            <a:r>
              <a:rPr lang="en-US" b="1" dirty="0" smtClean="0">
                <a:solidFill>
                  <a:srgbClr val="FFFF00"/>
                </a:solidFill>
                <a:effectLst>
                  <a:outerShdw blurRad="38100" dist="38100" dir="2700000" algn="tl">
                    <a:srgbClr val="000000">
                      <a:alpha val="43137"/>
                    </a:srgbClr>
                  </a:outerShdw>
                </a:effectLst>
              </a:rPr>
              <a:t>VARIABLES AND ASSIGNMENTS</a:t>
            </a:r>
          </a:p>
        </p:txBody>
      </p:sp>
      <p:sp>
        <p:nvSpPr>
          <p:cNvPr id="8" name="Content Placeholder 2"/>
          <p:cNvSpPr txBox="1">
            <a:spLocks/>
          </p:cNvSpPr>
          <p:nvPr/>
        </p:nvSpPr>
        <p:spPr>
          <a:xfrm>
            <a:off x="1428728" y="1643050"/>
            <a:ext cx="6000792" cy="1928826"/>
          </a:xfrm>
          <a:prstGeom prst="rect">
            <a:avLst/>
          </a:prstGeom>
        </p:spPr>
        <p:txBody>
          <a:bodyPr vert="horz" lIns="91440" tIns="45720" rIns="91440" bIns="45720" rtlCol="0">
            <a:noAutofit/>
          </a:bodyPr>
          <a:lstStyle/>
          <a:p>
            <a:pPr marL="342900" lvl="0" indent="-342900" algn="just">
              <a:spcBef>
                <a:spcPct val="20000"/>
              </a:spcBef>
              <a:defRPr/>
            </a:pPr>
            <a:r>
              <a:rPr lang="en-US" sz="2800" b="1" dirty="0" smtClean="0">
                <a:solidFill>
                  <a:srgbClr val="FFFF00"/>
                </a:solidFill>
                <a:effectLst>
                  <a:outerShdw blurRad="38100" dist="38100" dir="2700000" algn="tl">
                    <a:srgbClr val="000000">
                      <a:alpha val="43137"/>
                    </a:srgbClr>
                  </a:outerShdw>
                </a:effectLst>
              </a:rPr>
              <a:t>Caution with Dynamic Typing:</a:t>
            </a: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r>
              <a:rPr lang="en-US" sz="2800" b="1" dirty="0" smtClean="0">
                <a:solidFill>
                  <a:schemeClr val="bg1"/>
                </a:solidFill>
                <a:effectLst>
                  <a:outerShdw blurRad="38100" dist="38100" dir="2700000" algn="tl">
                    <a:srgbClr val="000000">
                      <a:alpha val="43137"/>
                    </a:srgbClr>
                  </a:outerShdw>
                </a:effectLst>
              </a:rPr>
              <a:t>x = ‘day’</a:t>
            </a:r>
          </a:p>
          <a:p>
            <a:pPr marL="342900" lvl="0" indent="-342900" algn="just">
              <a:spcBef>
                <a:spcPct val="20000"/>
              </a:spcBef>
              <a:defRPr/>
            </a:pPr>
            <a:r>
              <a:rPr lang="en-US" sz="2800" b="1" dirty="0" smtClean="0">
                <a:solidFill>
                  <a:schemeClr val="bg1"/>
                </a:solidFill>
                <a:effectLst>
                  <a:outerShdw blurRad="38100" dist="38100" dir="2700000" algn="tl">
                    <a:srgbClr val="000000">
                      <a:alpha val="43137"/>
                    </a:srgbClr>
                  </a:outerShdw>
                </a:effectLst>
              </a:rPr>
              <a:t>y = x/2</a:t>
            </a: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p:txBody>
      </p:sp>
      <p:sp>
        <p:nvSpPr>
          <p:cNvPr id="28" name="TextBox 27"/>
          <p:cNvSpPr txBox="1"/>
          <p:nvPr/>
        </p:nvSpPr>
        <p:spPr>
          <a:xfrm>
            <a:off x="3857620" y="3214686"/>
            <a:ext cx="4934299" cy="52322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800" b="1" dirty="0" smtClean="0">
                <a:solidFill>
                  <a:srgbClr val="FFFF00"/>
                </a:solidFill>
                <a:effectLst>
                  <a:outerShdw blurRad="38100" dist="38100" dir="2700000" algn="tl">
                    <a:srgbClr val="000000">
                      <a:alpha val="43137"/>
                    </a:srgbClr>
                  </a:outerShdw>
                </a:effectLst>
              </a:rPr>
              <a:t>Error! String can not be divided.</a:t>
            </a:r>
            <a:endParaRPr lang="en-IN" sz="2800" b="1" dirty="0">
              <a:solidFill>
                <a:srgbClr val="FFFF00"/>
              </a:solidFill>
              <a:effectLst>
                <a:outerShdw blurRad="38100" dist="38100" dir="2700000" algn="tl">
                  <a:srgbClr val="000000">
                    <a:alpha val="43137"/>
                  </a:srgbClr>
                </a:outerShdw>
              </a:effectLst>
            </a:endParaRPr>
          </a:p>
        </p:txBody>
      </p:sp>
      <p:sp>
        <p:nvSpPr>
          <p:cNvPr id="22" name="U-Turn Arrow 21"/>
          <p:cNvSpPr/>
          <p:nvPr/>
        </p:nvSpPr>
        <p:spPr>
          <a:xfrm flipV="1">
            <a:off x="2214546" y="3714752"/>
            <a:ext cx="2928958" cy="714380"/>
          </a:xfrm>
          <a:prstGeom prst="utur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ctr"/>
            <a:r>
              <a:rPr lang="en-US" b="1" dirty="0" smtClean="0">
                <a:solidFill>
                  <a:srgbClr val="FFFF00"/>
                </a:solidFill>
                <a:effectLst>
                  <a:outerShdw blurRad="38100" dist="38100" dir="2700000" algn="tl">
                    <a:srgbClr val="000000">
                      <a:alpha val="43137"/>
                    </a:srgbClr>
                  </a:outerShdw>
                </a:effectLst>
              </a:rPr>
              <a:t>VARIABLES AND ASSIGNMENTS</a:t>
            </a:r>
          </a:p>
        </p:txBody>
      </p:sp>
      <p:sp>
        <p:nvSpPr>
          <p:cNvPr id="8" name="Content Placeholder 2"/>
          <p:cNvSpPr txBox="1">
            <a:spLocks/>
          </p:cNvSpPr>
          <p:nvPr/>
        </p:nvSpPr>
        <p:spPr>
          <a:xfrm>
            <a:off x="1428728" y="1643050"/>
            <a:ext cx="7429552" cy="5000660"/>
          </a:xfrm>
          <a:prstGeom prst="rect">
            <a:avLst/>
          </a:prstGeom>
        </p:spPr>
        <p:txBody>
          <a:bodyPr vert="horz" lIns="91440" tIns="45720" rIns="91440" bIns="45720" rtlCol="0">
            <a:noAutofit/>
          </a:bodyPr>
          <a:lstStyle/>
          <a:p>
            <a:pPr marL="342900" lvl="0" indent="-342900" algn="just">
              <a:spcBef>
                <a:spcPct val="20000"/>
              </a:spcBef>
              <a:defRPr/>
            </a:pPr>
            <a:r>
              <a:rPr lang="en-US" sz="2800" b="1" dirty="0" smtClean="0">
                <a:solidFill>
                  <a:srgbClr val="FFFF00"/>
                </a:solidFill>
                <a:effectLst>
                  <a:outerShdw blurRad="38100" dist="38100" dir="2700000" algn="tl">
                    <a:srgbClr val="000000">
                      <a:alpha val="43137"/>
                    </a:srgbClr>
                  </a:outerShdw>
                </a:effectLst>
              </a:rPr>
              <a:t>type()  function:</a:t>
            </a:r>
          </a:p>
          <a:p>
            <a:pPr marL="342900" lvl="0" indent="-342900" algn="just">
              <a:spcBef>
                <a:spcPct val="20000"/>
              </a:spcBef>
              <a:defRPr/>
            </a:pPr>
            <a:endParaRPr lang="en-US" b="1" dirty="0" smtClean="0">
              <a:solidFill>
                <a:srgbClr val="FFFF00"/>
              </a:solidFill>
              <a:effectLst>
                <a:outerShdw blurRad="38100" dist="38100" dir="2700000" algn="tl">
                  <a:srgbClr val="000000">
                    <a:alpha val="43137"/>
                  </a:srgbClr>
                </a:outerShdw>
              </a:effectLst>
            </a:endParaRPr>
          </a:p>
          <a:p>
            <a:pPr marL="342900" lvl="0" indent="-342900">
              <a:spcBef>
                <a:spcPct val="20000"/>
              </a:spcBef>
              <a:defRPr/>
            </a:pPr>
            <a:r>
              <a:rPr lang="en-US" sz="2800" b="1" dirty="0" smtClean="0">
                <a:solidFill>
                  <a:srgbClr val="FFFF00"/>
                </a:solidFill>
                <a:effectLst>
                  <a:outerShdw blurRad="38100" dist="38100" dir="2700000" algn="tl">
                    <a:srgbClr val="000000">
                      <a:alpha val="43137"/>
                    </a:srgbClr>
                  </a:outerShdw>
                </a:effectLst>
              </a:rPr>
              <a:t>	</a:t>
            </a:r>
            <a:r>
              <a:rPr lang="en-US" sz="2800" b="1" dirty="0" smtClean="0">
                <a:solidFill>
                  <a:schemeClr val="bg1"/>
                </a:solidFill>
                <a:effectLst>
                  <a:outerShdw blurRad="38100" dist="38100" dir="2700000" algn="tl">
                    <a:srgbClr val="000000">
                      <a:alpha val="43137"/>
                    </a:srgbClr>
                  </a:outerShdw>
                </a:effectLst>
              </a:rPr>
              <a:t>To know the data type of a value which is pointing use type ( )</a:t>
            </a:r>
          </a:p>
          <a:p>
            <a:pPr marL="342900" lvl="0" indent="-342900">
              <a:spcBef>
                <a:spcPct val="20000"/>
              </a:spcBef>
              <a:defRPr/>
            </a:pPr>
            <a:r>
              <a:rPr lang="en-US" sz="2800" b="1" dirty="0" smtClean="0">
                <a:solidFill>
                  <a:schemeClr val="bg1"/>
                </a:solidFill>
                <a:effectLst>
                  <a:outerShdw blurRad="38100" dist="38100" dir="2700000" algn="tl">
                    <a:srgbClr val="000000">
                      <a:alpha val="43137"/>
                    </a:srgbClr>
                  </a:outerShdw>
                </a:effectLst>
              </a:rPr>
              <a:t>&gt;&gt;&gt;a=10</a:t>
            </a:r>
          </a:p>
          <a:p>
            <a:pPr marL="342900" lvl="0" indent="-342900">
              <a:spcBef>
                <a:spcPct val="20000"/>
              </a:spcBef>
              <a:defRPr/>
            </a:pPr>
            <a:r>
              <a:rPr lang="en-US" sz="2800" b="1" dirty="0" smtClean="0">
                <a:solidFill>
                  <a:schemeClr val="bg1"/>
                </a:solidFill>
                <a:effectLst>
                  <a:outerShdw blurRad="38100" dist="38100" dir="2700000" algn="tl">
                    <a:srgbClr val="000000">
                      <a:alpha val="43137"/>
                    </a:srgbClr>
                  </a:outerShdw>
                </a:effectLst>
              </a:rPr>
              <a:t>&gt;&gt;&gt;type(a)</a:t>
            </a:r>
          </a:p>
          <a:p>
            <a:pPr marL="342900" lvl="0" indent="-342900">
              <a:spcBef>
                <a:spcPct val="20000"/>
              </a:spcBef>
              <a:defRPr/>
            </a:pPr>
            <a:r>
              <a:rPr lang="en-US" sz="2800" b="1" dirty="0" smtClean="0">
                <a:solidFill>
                  <a:srgbClr val="FFFF00"/>
                </a:solidFill>
                <a:effectLst>
                  <a:outerShdw blurRad="38100" dist="38100" dir="2700000" algn="tl">
                    <a:srgbClr val="000000">
                      <a:alpha val="43137"/>
                    </a:srgbClr>
                  </a:outerShdw>
                </a:effectLst>
              </a:rPr>
              <a:t>&lt;class ‘</a:t>
            </a:r>
            <a:r>
              <a:rPr lang="en-US" sz="2800" b="1" dirty="0" err="1" smtClean="0">
                <a:solidFill>
                  <a:srgbClr val="FFFF00"/>
                </a:solidFill>
                <a:effectLst>
                  <a:outerShdw blurRad="38100" dist="38100" dir="2700000" algn="tl">
                    <a:srgbClr val="000000">
                      <a:alpha val="43137"/>
                    </a:srgbClr>
                  </a:outerShdw>
                </a:effectLst>
              </a:rPr>
              <a:t>int</a:t>
            </a:r>
            <a:r>
              <a:rPr lang="en-US" sz="2800" b="1" dirty="0" smtClean="0">
                <a:solidFill>
                  <a:srgbClr val="FFFF00"/>
                </a:solidFill>
                <a:effectLst>
                  <a:outerShdw blurRad="38100" dist="38100" dir="2700000" algn="tl">
                    <a:srgbClr val="000000">
                      <a:alpha val="43137"/>
                    </a:srgbClr>
                  </a:outerShdw>
                </a:effectLst>
              </a:rPr>
              <a:t>’&gt;</a:t>
            </a:r>
          </a:p>
          <a:p>
            <a:pPr marL="342900" lvl="0" indent="-342900">
              <a:spcBef>
                <a:spcPct val="20000"/>
              </a:spcBef>
              <a:defRPr/>
            </a:pPr>
            <a:r>
              <a:rPr lang="en-US" sz="2800" b="1" dirty="0" smtClean="0">
                <a:solidFill>
                  <a:schemeClr val="bg1"/>
                </a:solidFill>
                <a:effectLst>
                  <a:outerShdw blurRad="38100" dist="38100" dir="2700000" algn="tl">
                    <a:srgbClr val="000000">
                      <a:alpha val="43137"/>
                    </a:srgbClr>
                  </a:outerShdw>
                </a:effectLst>
              </a:rPr>
              <a:t>&gt;&gt;&gt;a=20.4</a:t>
            </a:r>
          </a:p>
          <a:p>
            <a:pPr marL="342900" lvl="0" indent="-342900">
              <a:spcBef>
                <a:spcPct val="20000"/>
              </a:spcBef>
              <a:defRPr/>
            </a:pPr>
            <a:r>
              <a:rPr lang="en-US" sz="2800" b="1" dirty="0" smtClean="0">
                <a:solidFill>
                  <a:schemeClr val="bg1"/>
                </a:solidFill>
                <a:effectLst>
                  <a:outerShdw blurRad="38100" dist="38100" dir="2700000" algn="tl">
                    <a:srgbClr val="000000">
                      <a:alpha val="43137"/>
                    </a:srgbClr>
                  </a:outerShdw>
                </a:effectLst>
              </a:rPr>
              <a:t>&gt;&gt;&gt;type(a)</a:t>
            </a:r>
          </a:p>
          <a:p>
            <a:pPr marL="342900" lvl="0" indent="-342900">
              <a:spcBef>
                <a:spcPct val="20000"/>
              </a:spcBef>
              <a:defRPr/>
            </a:pPr>
            <a:r>
              <a:rPr lang="en-US" sz="2800" b="1" dirty="0" smtClean="0">
                <a:solidFill>
                  <a:srgbClr val="FFFF00"/>
                </a:solidFill>
                <a:effectLst>
                  <a:outerShdw blurRad="38100" dist="38100" dir="2700000" algn="tl">
                    <a:srgbClr val="000000">
                      <a:alpha val="43137"/>
                    </a:srgbClr>
                  </a:outerShdw>
                </a:effectLst>
              </a:rPr>
              <a:t>&lt;class ‘float’&gt;</a:t>
            </a: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4357686" y="4357694"/>
            <a:ext cx="3829510" cy="52322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800" b="1" dirty="0" smtClean="0">
                <a:solidFill>
                  <a:srgbClr val="FFFF00"/>
                </a:solidFill>
                <a:effectLst>
                  <a:outerShdw blurRad="38100" dist="38100" dir="2700000" algn="tl">
                    <a:srgbClr val="000000">
                      <a:alpha val="43137"/>
                    </a:srgbClr>
                  </a:outerShdw>
                </a:effectLst>
              </a:rPr>
              <a:t>Type returned as integer</a:t>
            </a:r>
            <a:endParaRPr lang="en-IN" sz="2800" b="1" dirty="0">
              <a:solidFill>
                <a:srgbClr val="FFFF00"/>
              </a:solidFill>
              <a:effectLst>
                <a:outerShdw blurRad="38100" dist="38100" dir="2700000" algn="tl">
                  <a:srgbClr val="000000">
                    <a:alpha val="43137"/>
                  </a:srgbClr>
                </a:outerShdw>
              </a:effectLst>
            </a:endParaRPr>
          </a:p>
        </p:txBody>
      </p:sp>
      <p:sp>
        <p:nvSpPr>
          <p:cNvPr id="10" name="TextBox 9"/>
          <p:cNvSpPr txBox="1"/>
          <p:nvPr/>
        </p:nvSpPr>
        <p:spPr>
          <a:xfrm>
            <a:off x="4500562" y="5643578"/>
            <a:ext cx="3786214"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b="1" dirty="0" smtClean="0">
                <a:solidFill>
                  <a:srgbClr val="FFFF00"/>
                </a:solidFill>
                <a:effectLst>
                  <a:outerShdw blurRad="38100" dist="38100" dir="2700000" algn="tl">
                    <a:srgbClr val="000000">
                      <a:alpha val="43137"/>
                    </a:srgbClr>
                  </a:outerShdw>
                </a:effectLst>
              </a:rPr>
              <a:t>Type returned as float</a:t>
            </a:r>
            <a:endParaRPr lang="en-IN" sz="2800" b="1" dirty="0">
              <a:solidFill>
                <a:srgbClr val="FFFF00"/>
              </a:solidFill>
              <a:effectLst>
                <a:outerShdw blurRad="38100" dist="38100" dir="2700000" algn="tl">
                  <a:srgbClr val="000000">
                    <a:alpha val="43137"/>
                  </a:srgbClr>
                </a:outerShdw>
              </a:effectLst>
            </a:endParaRPr>
          </a:p>
        </p:txBody>
      </p:sp>
      <p:sp>
        <p:nvSpPr>
          <p:cNvPr id="12" name="Curved Up Arrow 11"/>
          <p:cNvSpPr/>
          <p:nvPr/>
        </p:nvSpPr>
        <p:spPr>
          <a:xfrm>
            <a:off x="3286116" y="6286544"/>
            <a:ext cx="1514712" cy="500042"/>
          </a:xfrm>
          <a:prstGeom prst="curved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solidFill>
                <a:schemeClr val="tx1"/>
              </a:solidFill>
            </a:endParaRPr>
          </a:p>
        </p:txBody>
      </p:sp>
      <p:sp>
        <p:nvSpPr>
          <p:cNvPr id="13" name="Curved Up Arrow 12"/>
          <p:cNvSpPr/>
          <p:nvPr/>
        </p:nvSpPr>
        <p:spPr>
          <a:xfrm>
            <a:off x="3143240" y="4857760"/>
            <a:ext cx="1514712" cy="500042"/>
          </a:xfrm>
          <a:prstGeom prst="curved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ctr"/>
            <a:r>
              <a:rPr lang="en-US" b="1" dirty="0" smtClean="0">
                <a:solidFill>
                  <a:srgbClr val="FFFF00"/>
                </a:solidFill>
                <a:effectLst>
                  <a:outerShdw blurRad="38100" dist="38100" dir="2700000" algn="tl">
                    <a:srgbClr val="000000">
                      <a:alpha val="43137"/>
                    </a:srgbClr>
                  </a:outerShdw>
                </a:effectLst>
              </a:rPr>
              <a:t>VARIABLES AND ASSIGNMENTS</a:t>
            </a:r>
          </a:p>
        </p:txBody>
      </p:sp>
      <p:sp>
        <p:nvSpPr>
          <p:cNvPr id="8" name="Content Placeholder 2"/>
          <p:cNvSpPr txBox="1">
            <a:spLocks/>
          </p:cNvSpPr>
          <p:nvPr/>
        </p:nvSpPr>
        <p:spPr>
          <a:xfrm>
            <a:off x="1428728" y="1643050"/>
            <a:ext cx="7429552" cy="5000660"/>
          </a:xfrm>
          <a:prstGeom prst="rect">
            <a:avLst/>
          </a:prstGeom>
        </p:spPr>
        <p:txBody>
          <a:bodyPr vert="horz" lIns="91440" tIns="45720" rIns="91440" bIns="45720" rtlCol="0">
            <a:noAutofit/>
          </a:bodyPr>
          <a:lstStyle/>
          <a:p>
            <a:pPr marL="342900" lvl="0" indent="-342900" algn="just">
              <a:spcBef>
                <a:spcPct val="20000"/>
              </a:spcBef>
              <a:defRPr/>
            </a:pPr>
            <a:r>
              <a:rPr lang="en-US" sz="2800" b="1" dirty="0" smtClean="0">
                <a:solidFill>
                  <a:srgbClr val="FFFF00"/>
                </a:solidFill>
                <a:effectLst>
                  <a:outerShdw blurRad="38100" dist="38100" dir="2700000" algn="tl">
                    <a:srgbClr val="000000">
                      <a:alpha val="43137"/>
                    </a:srgbClr>
                  </a:outerShdw>
                </a:effectLst>
              </a:rPr>
              <a:t>type()  function:</a:t>
            </a:r>
          </a:p>
          <a:p>
            <a:pPr marL="342900" lvl="0" indent="-342900" algn="just">
              <a:spcBef>
                <a:spcPct val="20000"/>
              </a:spcBef>
              <a:defRPr/>
            </a:pPr>
            <a:endParaRPr lang="en-US" b="1" dirty="0" smtClean="0">
              <a:solidFill>
                <a:srgbClr val="FFFF00"/>
              </a:solidFill>
              <a:effectLst>
                <a:outerShdw blurRad="38100" dist="38100" dir="2700000" algn="tl">
                  <a:srgbClr val="000000">
                    <a:alpha val="43137"/>
                  </a:srgbClr>
                </a:outerShdw>
              </a:effectLst>
            </a:endParaRPr>
          </a:p>
          <a:p>
            <a:pPr marL="342900" lvl="0" indent="-342900">
              <a:spcBef>
                <a:spcPct val="20000"/>
              </a:spcBef>
              <a:defRPr/>
            </a:pPr>
            <a:r>
              <a:rPr lang="en-US" sz="2800" b="1" dirty="0" smtClean="0">
                <a:solidFill>
                  <a:srgbClr val="FFFF00"/>
                </a:solidFill>
                <a:effectLst>
                  <a:outerShdw blurRad="38100" dist="38100" dir="2700000" algn="tl">
                    <a:srgbClr val="000000">
                      <a:alpha val="43137"/>
                    </a:srgbClr>
                  </a:outerShdw>
                </a:effectLst>
              </a:rPr>
              <a:t>	</a:t>
            </a:r>
            <a:r>
              <a:rPr lang="en-US" sz="2800" b="1" dirty="0" smtClean="0">
                <a:solidFill>
                  <a:schemeClr val="bg1"/>
                </a:solidFill>
                <a:effectLst>
                  <a:outerShdw blurRad="38100" dist="38100" dir="2700000" algn="tl">
                    <a:srgbClr val="000000">
                      <a:alpha val="43137"/>
                    </a:srgbClr>
                  </a:outerShdw>
                </a:effectLst>
              </a:rPr>
              <a:t>To know the data type of a value which is pointing use type ( )</a:t>
            </a:r>
          </a:p>
          <a:p>
            <a:pPr marL="342900" lvl="0" indent="-342900">
              <a:spcBef>
                <a:spcPct val="20000"/>
              </a:spcBef>
              <a:defRPr/>
            </a:pPr>
            <a:r>
              <a:rPr lang="en-US" sz="2800" b="1" dirty="0" smtClean="0">
                <a:solidFill>
                  <a:schemeClr val="bg1"/>
                </a:solidFill>
                <a:effectLst>
                  <a:outerShdw blurRad="38100" dist="38100" dir="2700000" algn="tl">
                    <a:srgbClr val="000000">
                      <a:alpha val="43137"/>
                    </a:srgbClr>
                  </a:outerShdw>
                </a:effectLst>
              </a:rPr>
              <a:t>&gt;&gt;&gt;a=“Hello”</a:t>
            </a:r>
          </a:p>
          <a:p>
            <a:pPr marL="342900" lvl="0" indent="-342900">
              <a:spcBef>
                <a:spcPct val="20000"/>
              </a:spcBef>
              <a:defRPr/>
            </a:pPr>
            <a:r>
              <a:rPr lang="en-US" sz="2800" b="1" dirty="0" smtClean="0">
                <a:solidFill>
                  <a:schemeClr val="bg1"/>
                </a:solidFill>
                <a:effectLst>
                  <a:outerShdw blurRad="38100" dist="38100" dir="2700000" algn="tl">
                    <a:srgbClr val="000000">
                      <a:alpha val="43137"/>
                    </a:srgbClr>
                  </a:outerShdw>
                </a:effectLst>
              </a:rPr>
              <a:t>&gt;&gt;&gt;type(a)</a:t>
            </a:r>
          </a:p>
          <a:p>
            <a:pPr marL="342900" lvl="0" indent="-342900">
              <a:spcBef>
                <a:spcPct val="20000"/>
              </a:spcBef>
              <a:defRPr/>
            </a:pPr>
            <a:r>
              <a:rPr lang="en-US" sz="2800" b="1" dirty="0" smtClean="0">
                <a:solidFill>
                  <a:srgbClr val="FFFF00"/>
                </a:solidFill>
                <a:effectLst>
                  <a:outerShdw blurRad="38100" dist="38100" dir="2700000" algn="tl">
                    <a:srgbClr val="000000">
                      <a:alpha val="43137"/>
                    </a:srgbClr>
                  </a:outerShdw>
                </a:effectLst>
              </a:rPr>
              <a:t>&lt;class ‘</a:t>
            </a:r>
            <a:r>
              <a:rPr lang="en-US" sz="2800" b="1" dirty="0" err="1" smtClean="0">
                <a:solidFill>
                  <a:srgbClr val="FFFF00"/>
                </a:solidFill>
                <a:effectLst>
                  <a:outerShdw blurRad="38100" dist="38100" dir="2700000" algn="tl">
                    <a:srgbClr val="000000">
                      <a:alpha val="43137"/>
                    </a:srgbClr>
                  </a:outerShdw>
                </a:effectLst>
              </a:rPr>
              <a:t>str</a:t>
            </a:r>
            <a:r>
              <a:rPr lang="en-US" sz="2800" b="1" dirty="0" smtClean="0">
                <a:solidFill>
                  <a:srgbClr val="FFFF00"/>
                </a:solidFill>
                <a:effectLst>
                  <a:outerShdw blurRad="38100" dist="38100" dir="2700000" algn="tl">
                    <a:srgbClr val="000000">
                      <a:alpha val="43137"/>
                    </a:srgbClr>
                  </a:outerShdw>
                </a:effectLst>
              </a:rPr>
              <a:t>’&gt;</a:t>
            </a:r>
          </a:p>
          <a:p>
            <a:pPr marL="342900" lvl="0" indent="-342900">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4357686" y="4357694"/>
            <a:ext cx="3617401" cy="52322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800" b="1" dirty="0" smtClean="0">
                <a:solidFill>
                  <a:srgbClr val="FFFF00"/>
                </a:solidFill>
                <a:effectLst>
                  <a:outerShdw blurRad="38100" dist="38100" dir="2700000" algn="tl">
                    <a:srgbClr val="000000">
                      <a:alpha val="43137"/>
                    </a:srgbClr>
                  </a:outerShdw>
                </a:effectLst>
              </a:rPr>
              <a:t>Type returned as string</a:t>
            </a:r>
            <a:endParaRPr lang="en-IN" sz="2800" b="1" dirty="0">
              <a:solidFill>
                <a:srgbClr val="FFFF00"/>
              </a:solidFill>
              <a:effectLst>
                <a:outerShdw blurRad="38100" dist="38100" dir="2700000" algn="tl">
                  <a:srgbClr val="000000">
                    <a:alpha val="43137"/>
                  </a:srgbClr>
                </a:outerShdw>
              </a:effectLst>
            </a:endParaRPr>
          </a:p>
        </p:txBody>
      </p:sp>
      <p:sp>
        <p:nvSpPr>
          <p:cNvPr id="13" name="Curved Up Arrow 12"/>
          <p:cNvSpPr/>
          <p:nvPr/>
        </p:nvSpPr>
        <p:spPr>
          <a:xfrm>
            <a:off x="3143240" y="4857760"/>
            <a:ext cx="1514712" cy="500042"/>
          </a:xfrm>
          <a:prstGeom prst="curved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TOKENS OR LEXICAL UNIT</a:t>
            </a:r>
          </a:p>
        </p:txBody>
      </p:sp>
      <p:sp>
        <p:nvSpPr>
          <p:cNvPr id="6" name="Content Placeholder 2"/>
          <p:cNvSpPr>
            <a:spLocks noGrp="1"/>
          </p:cNvSpPr>
          <p:nvPr>
            <p:ph idx="1"/>
          </p:nvPr>
        </p:nvSpPr>
        <p:spPr>
          <a:xfrm>
            <a:off x="1571604" y="1643050"/>
            <a:ext cx="7286676" cy="3643338"/>
          </a:xfrm>
        </p:spPr>
        <p:txBody>
          <a:bodyPr>
            <a:noAutofit/>
          </a:bodyPr>
          <a:lstStyle/>
          <a:p>
            <a:pPr>
              <a:buNone/>
            </a:pPr>
            <a:endParaRPr lang="en-US" sz="3200" b="1" dirty="0" smtClean="0">
              <a:effectLst>
                <a:outerShdw blurRad="38100" dist="38100" dir="2700000" algn="tl">
                  <a:srgbClr val="000000">
                    <a:alpha val="43137"/>
                  </a:srgbClr>
                </a:outerShdw>
              </a:effectLst>
            </a:endParaRPr>
          </a:p>
          <a:p>
            <a:pPr algn="just">
              <a:buNone/>
            </a:pPr>
            <a:r>
              <a:rPr lang="en-IN" sz="3200" b="1" dirty="0" smtClean="0">
                <a:effectLst>
                  <a:outerShdw blurRad="38100" dist="38100" dir="2700000" algn="tl">
                    <a:srgbClr val="000000">
                      <a:alpha val="43137"/>
                    </a:srgbClr>
                  </a:outerShdw>
                </a:effectLst>
              </a:rPr>
              <a:t>	</a:t>
            </a:r>
            <a:r>
              <a:rPr lang="en-IN" sz="3200" b="1" dirty="0" smtClean="0">
                <a:solidFill>
                  <a:srgbClr val="FFFF00"/>
                </a:solidFill>
                <a:effectLst>
                  <a:outerShdw blurRad="38100" dist="38100" dir="2700000" algn="tl">
                    <a:srgbClr val="000000">
                      <a:alpha val="43137"/>
                    </a:srgbClr>
                  </a:outerShdw>
                </a:effectLst>
              </a:rPr>
              <a:t>What is  Token?</a:t>
            </a:r>
          </a:p>
          <a:p>
            <a:pPr algn="just">
              <a:buNone/>
            </a:pPr>
            <a:endParaRPr lang="en-IN" sz="3200" b="1" dirty="0" smtClean="0">
              <a:solidFill>
                <a:srgbClr val="FFFF00"/>
              </a:solidFill>
              <a:effectLst>
                <a:outerShdw blurRad="38100" dist="38100" dir="2700000" algn="tl">
                  <a:srgbClr val="000000">
                    <a:alpha val="43137"/>
                  </a:srgbClr>
                </a:outerShdw>
              </a:effectLst>
            </a:endParaRPr>
          </a:p>
          <a:p>
            <a:pPr algn="just">
              <a:buNone/>
            </a:pPr>
            <a:r>
              <a:rPr lang="en-IN" sz="3200" b="1" dirty="0" smtClean="0">
                <a:effectLst>
                  <a:outerShdw blurRad="38100" dist="38100" dir="2700000" algn="tl">
                    <a:srgbClr val="000000">
                      <a:alpha val="43137"/>
                    </a:srgbClr>
                  </a:outerShdw>
                </a:effectLst>
              </a:rPr>
              <a:t>		Individual  elements that are identified by programming language are called tokens or lexical unit.</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071670" y="3071810"/>
            <a:ext cx="6215106" cy="785818"/>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en-US" b="1" dirty="0" smtClean="0">
                <a:solidFill>
                  <a:srgbClr val="FFFF00"/>
                </a:solidFill>
                <a:effectLst>
                  <a:outerShdw blurRad="38100" dist="38100" dir="2700000" algn="tl">
                    <a:srgbClr val="000000">
                      <a:alpha val="43137"/>
                    </a:srgbClr>
                  </a:outerShdw>
                </a:effectLst>
              </a:rPr>
              <a:t>INPUT ( ) FUNCTION</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ctr"/>
            <a:r>
              <a:rPr lang="en-US" b="1" dirty="0" smtClean="0">
                <a:solidFill>
                  <a:srgbClr val="FFFF00"/>
                </a:solidFill>
                <a:effectLst>
                  <a:outerShdw blurRad="38100" dist="38100" dir="2700000" algn="tl">
                    <a:srgbClr val="000000">
                      <a:alpha val="43137"/>
                    </a:srgbClr>
                  </a:outerShdw>
                </a:effectLst>
              </a:rPr>
              <a:t>INPUT ( ) FUNCTION</a:t>
            </a:r>
          </a:p>
        </p:txBody>
      </p:sp>
      <p:sp>
        <p:nvSpPr>
          <p:cNvPr id="8" name="Content Placeholder 2"/>
          <p:cNvSpPr txBox="1">
            <a:spLocks/>
          </p:cNvSpPr>
          <p:nvPr/>
        </p:nvSpPr>
        <p:spPr>
          <a:xfrm>
            <a:off x="1428728" y="1643050"/>
            <a:ext cx="7429552" cy="4857784"/>
          </a:xfrm>
          <a:prstGeom prst="rect">
            <a:avLst/>
          </a:prstGeom>
        </p:spPr>
        <p:txBody>
          <a:bodyPr vert="horz" lIns="91440" tIns="45720" rIns="91440" bIns="45720" rtlCol="0">
            <a:noAutofit/>
          </a:bodyPr>
          <a:lstStyle/>
          <a:p>
            <a:pPr marL="342900" lvl="0" indent="-342900" algn="just">
              <a:spcBef>
                <a:spcPct val="20000"/>
              </a:spcBef>
              <a:defRPr/>
            </a:pPr>
            <a:r>
              <a:rPr lang="en-US" sz="2800" b="1" dirty="0" smtClean="0">
                <a:solidFill>
                  <a:schemeClr val="bg1"/>
                </a:solidFill>
                <a:effectLst>
                  <a:outerShdw blurRad="38100" dist="38100" dir="2700000" algn="tl">
                    <a:srgbClr val="000000">
                      <a:alpha val="43137"/>
                    </a:srgbClr>
                  </a:outerShdw>
                </a:effectLst>
              </a:rPr>
              <a:t>		Input( ) Function  is a built in function of python used to read values from the user</a:t>
            </a:r>
          </a:p>
          <a:p>
            <a:pPr marL="342900" lvl="0" indent="-342900" algn="just">
              <a:spcBef>
                <a:spcPct val="20000"/>
              </a:spcBef>
              <a:defRPr/>
            </a:pPr>
            <a:r>
              <a:rPr lang="en-US" sz="2800" b="1" dirty="0" smtClean="0">
                <a:solidFill>
                  <a:srgbClr val="FFFF00"/>
                </a:solidFill>
                <a:effectLst>
                  <a:outerShdw blurRad="38100" dist="38100" dir="2700000" algn="tl">
                    <a:srgbClr val="000000">
                      <a:alpha val="43137"/>
                    </a:srgbClr>
                  </a:outerShdw>
                </a:effectLst>
              </a:rPr>
              <a:t>The general format or syntax of the input() is:</a:t>
            </a: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r>
              <a:rPr lang="en-US" sz="2800" b="1" dirty="0" smtClean="0">
                <a:solidFill>
                  <a:srgbClr val="FFFF00"/>
                </a:solidFill>
                <a:effectLst>
                  <a:outerShdw blurRad="38100" dist="38100" dir="2700000" algn="tl">
                    <a:srgbClr val="000000">
                      <a:alpha val="43137"/>
                    </a:srgbClr>
                  </a:outerShdw>
                </a:effectLst>
              </a:rPr>
              <a:t>Variable_to_hold_the_value=input(message)</a:t>
            </a:r>
          </a:p>
          <a:p>
            <a:pPr marL="342900" lvl="0" indent="-342900" algn="just">
              <a:spcBef>
                <a:spcPct val="20000"/>
              </a:spcBef>
              <a:defRPr/>
            </a:pPr>
            <a:r>
              <a:rPr lang="en-US" sz="2800" b="1" dirty="0" smtClean="0">
                <a:solidFill>
                  <a:srgbClr val="FFFF00"/>
                </a:solidFill>
                <a:effectLst>
                  <a:outerShdw blurRad="38100" dist="38100" dir="2700000" algn="tl">
                    <a:srgbClr val="000000">
                      <a:alpha val="43137"/>
                    </a:srgbClr>
                  </a:outerShdw>
                </a:effectLst>
              </a:rPr>
              <a:t>For Example:</a:t>
            </a:r>
          </a:p>
          <a:p>
            <a:pPr marL="342900" lvl="0" indent="-342900" algn="just">
              <a:spcBef>
                <a:spcPct val="20000"/>
              </a:spcBef>
              <a:defRPr/>
            </a:pPr>
            <a:r>
              <a:rPr lang="en-US" sz="2800" b="1" dirty="0" smtClean="0">
                <a:solidFill>
                  <a:srgbClr val="FFFF00"/>
                </a:solidFill>
                <a:effectLst>
                  <a:outerShdw blurRad="38100" dist="38100" dir="2700000" algn="tl">
                    <a:srgbClr val="000000">
                      <a:alpha val="43137"/>
                    </a:srgbClr>
                  </a:outerShdw>
                </a:effectLst>
              </a:rPr>
              <a:t>Where,</a:t>
            </a:r>
          </a:p>
          <a:p>
            <a:pPr marL="342900" lvl="0" indent="-342900" algn="just">
              <a:spcBef>
                <a:spcPct val="20000"/>
              </a:spcBef>
              <a:defRPr/>
            </a:pPr>
            <a:r>
              <a:rPr lang="en-US" sz="2800" b="1" dirty="0" smtClean="0">
                <a:solidFill>
                  <a:srgbClr val="FFFF00"/>
                </a:solidFill>
                <a:effectLst>
                  <a:outerShdw blurRad="38100" dist="38100" dir="2700000" algn="tl">
                    <a:srgbClr val="000000">
                      <a:alpha val="43137"/>
                    </a:srgbClr>
                  </a:outerShdw>
                </a:effectLst>
              </a:rPr>
              <a:t>	variable_to_Hold_the_Value </a:t>
            </a:r>
            <a:r>
              <a:rPr lang="en-US" sz="2800" b="1" dirty="0" smtClean="0">
                <a:solidFill>
                  <a:schemeClr val="bg1"/>
                </a:solidFill>
                <a:effectLst>
                  <a:outerShdw blurRad="38100" dist="38100" dir="2700000" algn="tl">
                    <a:srgbClr val="000000">
                      <a:alpha val="43137"/>
                    </a:srgbClr>
                  </a:outerShdw>
                </a:effectLst>
              </a:rPr>
              <a:t>is a variable which is the label for a memory location where the value is stored.</a:t>
            </a: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ctr"/>
            <a:r>
              <a:rPr lang="en-US" b="1" dirty="0" smtClean="0">
                <a:solidFill>
                  <a:srgbClr val="FFFF00"/>
                </a:solidFill>
                <a:effectLst>
                  <a:outerShdw blurRad="38100" dist="38100" dir="2700000" algn="tl">
                    <a:srgbClr val="000000">
                      <a:alpha val="43137"/>
                    </a:srgbClr>
                  </a:outerShdw>
                </a:effectLst>
              </a:rPr>
              <a:t>INPUT ( ) FUNCTION</a:t>
            </a:r>
          </a:p>
        </p:txBody>
      </p:sp>
      <p:sp>
        <p:nvSpPr>
          <p:cNvPr id="8" name="Content Placeholder 2"/>
          <p:cNvSpPr txBox="1">
            <a:spLocks/>
          </p:cNvSpPr>
          <p:nvPr/>
        </p:nvSpPr>
        <p:spPr>
          <a:xfrm>
            <a:off x="1428728" y="1643050"/>
            <a:ext cx="7429552" cy="4786346"/>
          </a:xfrm>
          <a:prstGeom prst="rect">
            <a:avLst/>
          </a:prstGeom>
        </p:spPr>
        <p:txBody>
          <a:bodyPr vert="horz" lIns="91440" tIns="45720" rIns="91440" bIns="45720" rtlCol="0">
            <a:noAutofit/>
          </a:bodyPr>
          <a:lstStyle/>
          <a:p>
            <a:pPr marL="342900" lvl="0" indent="-342900" algn="just">
              <a:spcBef>
                <a:spcPct val="20000"/>
              </a:spcBef>
              <a:defRPr/>
            </a:pPr>
            <a:r>
              <a:rPr lang="en-US" sz="2800" b="1" dirty="0" smtClean="0">
                <a:solidFill>
                  <a:srgbClr val="FFFF00"/>
                </a:solidFill>
                <a:effectLst>
                  <a:outerShdw blurRad="38100" dist="38100" dir="2700000" algn="tl">
                    <a:srgbClr val="000000">
                      <a:alpha val="43137"/>
                    </a:srgbClr>
                  </a:outerShdw>
                </a:effectLst>
              </a:rPr>
              <a:t>For Example:</a:t>
            </a:r>
            <a:r>
              <a:rPr lang="en-US" sz="2800" b="1" dirty="0" smtClean="0">
                <a:solidFill>
                  <a:schemeClr val="bg1"/>
                </a:solidFill>
                <a:effectLst>
                  <a:outerShdw blurRad="38100" dist="38100" dir="2700000" algn="tl">
                    <a:srgbClr val="000000">
                      <a:alpha val="43137"/>
                    </a:srgbClr>
                  </a:outerShdw>
                </a:effectLst>
              </a:rPr>
              <a:t>	</a:t>
            </a:r>
          </a:p>
          <a:p>
            <a:pPr marL="342900" lvl="0" indent="-342900" algn="just">
              <a:spcBef>
                <a:spcPct val="20000"/>
              </a:spcBef>
              <a:defRPr/>
            </a:pPr>
            <a:r>
              <a:rPr lang="en-US" sz="2800" b="1" dirty="0" smtClean="0">
                <a:solidFill>
                  <a:srgbClr val="FFFF00"/>
                </a:solidFill>
                <a:effectLst>
                  <a:outerShdw blurRad="38100" dist="38100" dir="2700000" algn="tl">
                    <a:srgbClr val="000000">
                      <a:alpha val="43137"/>
                    </a:srgbClr>
                  </a:outerShdw>
                </a:effectLst>
              </a:rPr>
              <a:t>			p = input(“Enter the value”)</a:t>
            </a: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r>
              <a:rPr lang="en-US" sz="2800" b="1" dirty="0" smtClean="0">
                <a:solidFill>
                  <a:srgbClr val="FFFF00"/>
                </a:solidFill>
                <a:effectLst>
                  <a:outerShdw blurRad="38100" dist="38100" dir="2700000" algn="tl">
                    <a:srgbClr val="000000">
                      <a:alpha val="43137"/>
                    </a:srgbClr>
                  </a:outerShdw>
                </a:effectLst>
              </a:rPr>
              <a:t>			x = </a:t>
            </a:r>
            <a:r>
              <a:rPr lang="en-US" sz="2800" b="1" dirty="0" err="1" smtClean="0">
                <a:solidFill>
                  <a:srgbClr val="FFFF00"/>
                </a:solidFill>
                <a:effectLst>
                  <a:outerShdw blurRad="38100" dist="38100" dir="2700000" algn="tl">
                    <a:srgbClr val="000000">
                      <a:alpha val="43137"/>
                    </a:srgbClr>
                  </a:outerShdw>
                </a:effectLst>
              </a:rPr>
              <a:t>int</a:t>
            </a:r>
            <a:r>
              <a:rPr lang="en-US" sz="2800" b="1" dirty="0" smtClean="0">
                <a:solidFill>
                  <a:srgbClr val="FFFF00"/>
                </a:solidFill>
                <a:effectLst>
                  <a:outerShdw blurRad="38100" dist="38100" dir="2700000" algn="tl">
                    <a:srgbClr val="000000">
                      <a:alpha val="43137"/>
                    </a:srgbClr>
                  </a:outerShdw>
                </a:effectLst>
              </a:rPr>
              <a:t>(input(“Enter x value”))</a:t>
            </a:r>
          </a:p>
          <a:p>
            <a:pPr marL="342900" lvl="0" indent="-342900" algn="just">
              <a:spcBef>
                <a:spcPct val="20000"/>
              </a:spcBef>
              <a:defRPr/>
            </a:pPr>
            <a:r>
              <a:rPr lang="en-US" sz="2800" b="1" dirty="0" smtClean="0">
                <a:solidFill>
                  <a:schemeClr val="bg1"/>
                </a:solidFill>
                <a:effectLst>
                  <a:outerShdw blurRad="38100" dist="38100" dir="2700000" algn="tl">
                    <a:srgbClr val="000000">
                      <a:alpha val="43137"/>
                    </a:srgbClr>
                  </a:outerShdw>
                </a:effectLst>
              </a:rPr>
              <a:t>reads the value and converts it in to integer  type</a:t>
            </a:r>
          </a:p>
          <a:p>
            <a:pPr marL="342900" lvl="0" indent="-342900" algn="just">
              <a:spcBef>
                <a:spcPct val="20000"/>
              </a:spcBef>
              <a:defRPr/>
            </a:pPr>
            <a:r>
              <a:rPr lang="en-US" sz="2800" b="1" dirty="0" smtClean="0">
                <a:solidFill>
                  <a:schemeClr val="bg1"/>
                </a:solidFill>
                <a:effectLst>
                  <a:outerShdw blurRad="38100" dist="38100" dir="2700000" algn="tl">
                    <a:srgbClr val="000000">
                      <a:alpha val="43137"/>
                    </a:srgbClr>
                  </a:outerShdw>
                </a:effectLst>
              </a:rPr>
              <a:t>data or value.</a:t>
            </a:r>
          </a:p>
          <a:p>
            <a:pPr marL="342900" lvl="0" indent="-342900" algn="just">
              <a:spcBef>
                <a:spcPct val="20000"/>
              </a:spcBef>
              <a:defRPr/>
            </a:pPr>
            <a:r>
              <a:rPr lang="en-US" sz="2800" b="1" dirty="0" smtClean="0">
                <a:solidFill>
                  <a:srgbClr val="FFFF00"/>
                </a:solidFill>
                <a:effectLst>
                  <a:outerShdw blurRad="38100" dist="38100" dir="2700000" algn="tl">
                    <a:srgbClr val="000000">
                      <a:alpha val="43137"/>
                    </a:srgbClr>
                  </a:outerShdw>
                </a:effectLst>
              </a:rPr>
              <a:t>			y=float(input(“Enter y value”))</a:t>
            </a:r>
          </a:p>
          <a:p>
            <a:pPr marL="342900" lvl="0" indent="-342900" algn="just">
              <a:spcBef>
                <a:spcPct val="20000"/>
              </a:spcBef>
              <a:defRPr/>
            </a:pPr>
            <a:r>
              <a:rPr lang="en-US" sz="2800" b="1" dirty="0" smtClean="0">
                <a:solidFill>
                  <a:schemeClr val="bg1"/>
                </a:solidFill>
                <a:effectLst>
                  <a:outerShdw blurRad="38100" dist="38100" dir="2700000" algn="tl">
                    <a:srgbClr val="000000">
                      <a:alpha val="43137"/>
                    </a:srgbClr>
                  </a:outerShdw>
                </a:effectLst>
              </a:rPr>
              <a:t>reads the value and converts it in to float type</a:t>
            </a:r>
          </a:p>
          <a:p>
            <a:pPr marL="342900" lvl="0" indent="-342900" algn="just">
              <a:spcBef>
                <a:spcPct val="20000"/>
              </a:spcBef>
              <a:defRPr/>
            </a:pPr>
            <a:r>
              <a:rPr lang="en-US" sz="2800" b="1" dirty="0" smtClean="0">
                <a:solidFill>
                  <a:schemeClr val="bg1"/>
                </a:solidFill>
                <a:effectLst>
                  <a:outerShdw blurRad="38100" dist="38100" dir="2700000" algn="tl">
                    <a:srgbClr val="000000">
                      <a:alpha val="43137"/>
                    </a:srgbClr>
                  </a:outerShdw>
                </a:effectLst>
              </a:rPr>
              <a:t>data or value.</a:t>
            </a: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ctr"/>
            <a:r>
              <a:rPr lang="en-US" b="1" dirty="0" smtClean="0">
                <a:solidFill>
                  <a:srgbClr val="FFFF00"/>
                </a:solidFill>
                <a:effectLst>
                  <a:outerShdw blurRad="38100" dist="38100" dir="2700000" algn="tl">
                    <a:srgbClr val="000000">
                      <a:alpha val="43137"/>
                    </a:srgbClr>
                  </a:outerShdw>
                </a:effectLst>
              </a:rPr>
              <a:t>INPUT ( ) FUNCTION</a:t>
            </a:r>
          </a:p>
        </p:txBody>
      </p:sp>
      <p:sp>
        <p:nvSpPr>
          <p:cNvPr id="8" name="Content Placeholder 2"/>
          <p:cNvSpPr txBox="1">
            <a:spLocks/>
          </p:cNvSpPr>
          <p:nvPr/>
        </p:nvSpPr>
        <p:spPr>
          <a:xfrm>
            <a:off x="1428728" y="1643050"/>
            <a:ext cx="7429552" cy="3643338"/>
          </a:xfrm>
          <a:prstGeom prst="rect">
            <a:avLst/>
          </a:prstGeom>
        </p:spPr>
        <p:txBody>
          <a:bodyPr vert="horz" lIns="91440" tIns="45720" rIns="91440" bIns="45720" rtlCol="0">
            <a:noAutofit/>
          </a:bodyPr>
          <a:lstStyle/>
          <a:p>
            <a:pPr marL="342900" lvl="0" indent="-342900" algn="just">
              <a:spcBef>
                <a:spcPct val="20000"/>
              </a:spcBef>
              <a:defRPr/>
            </a:pPr>
            <a:r>
              <a:rPr lang="en-US" sz="2800" b="1" u="sng" dirty="0" smtClean="0">
                <a:solidFill>
                  <a:srgbClr val="FFFF00"/>
                </a:solidFill>
                <a:effectLst>
                  <a:outerShdw blurRad="38100" dist="38100" dir="2700000" algn="tl">
                    <a:srgbClr val="000000">
                      <a:alpha val="43137"/>
                    </a:srgbClr>
                  </a:outerShdw>
                </a:effectLst>
              </a:rPr>
              <a:t>int ( ) and float ( ) Functions:</a:t>
            </a:r>
          </a:p>
          <a:p>
            <a:pPr marL="342900" lvl="0" indent="-342900" algn="just">
              <a:spcBef>
                <a:spcPct val="20000"/>
              </a:spcBef>
              <a:defRPr/>
            </a:pPr>
            <a:r>
              <a:rPr lang="en-US" sz="2800" b="1" dirty="0" smtClean="0">
                <a:solidFill>
                  <a:schemeClr val="bg1"/>
                </a:solidFill>
                <a:effectLst>
                  <a:outerShdw blurRad="38100" dist="38100" dir="2700000" algn="tl">
                    <a:srgbClr val="000000">
                      <a:alpha val="43137"/>
                    </a:srgbClr>
                  </a:outerShdw>
                </a:effectLst>
              </a:rPr>
              <a:t>		Python offers two functions to be used with input( ) to convert the received values:</a:t>
            </a:r>
          </a:p>
          <a:p>
            <a:pPr marL="342900" lvl="0" indent="-342900" algn="just">
              <a:spcBef>
                <a:spcPct val="20000"/>
              </a:spcBef>
              <a:defRPr/>
            </a:pPr>
            <a:endParaRPr lang="en-US" sz="2800" b="1" dirty="0" smtClean="0">
              <a:solidFill>
                <a:schemeClr val="bg1"/>
              </a:solidFill>
              <a:effectLst>
                <a:outerShdw blurRad="38100" dist="38100" dir="2700000" algn="tl">
                  <a:srgbClr val="000000">
                    <a:alpha val="43137"/>
                  </a:srgbClr>
                </a:outerShdw>
              </a:effectLst>
            </a:endParaRPr>
          </a:p>
          <a:p>
            <a:pPr marL="342900" lvl="0" indent="-342900" algn="just">
              <a:spcBef>
                <a:spcPct val="20000"/>
              </a:spcBef>
              <a:defRPr/>
            </a:pPr>
            <a:r>
              <a:rPr lang="en-US" sz="2800" b="1" dirty="0" smtClean="0">
                <a:solidFill>
                  <a:srgbClr val="FFFF00"/>
                </a:solidFill>
                <a:effectLst>
                  <a:outerShdw blurRad="38100" dist="38100" dir="2700000" algn="tl">
                    <a:srgbClr val="000000">
                      <a:alpha val="43137"/>
                    </a:srgbClr>
                  </a:outerShdw>
                </a:effectLst>
              </a:rPr>
              <a:t>Example 1:   </a:t>
            </a:r>
            <a:r>
              <a:rPr lang="en-US" sz="2800" b="1" dirty="0" smtClean="0">
                <a:solidFill>
                  <a:schemeClr val="bg1"/>
                </a:solidFill>
                <a:effectLst>
                  <a:outerShdw blurRad="38100" dist="38100" dir="2700000" algn="tl">
                    <a:srgbClr val="000000">
                      <a:alpha val="43137"/>
                    </a:srgbClr>
                  </a:outerShdw>
                </a:effectLst>
              </a:rPr>
              <a:t>&gt;&gt;age = </a:t>
            </a:r>
            <a:r>
              <a:rPr lang="en-US" sz="2800" b="1" dirty="0" err="1" smtClean="0">
                <a:solidFill>
                  <a:schemeClr val="bg1"/>
                </a:solidFill>
                <a:effectLst>
                  <a:outerShdw blurRad="38100" dist="38100" dir="2700000" algn="tl">
                    <a:srgbClr val="000000">
                      <a:alpha val="43137"/>
                    </a:srgbClr>
                  </a:outerShdw>
                </a:effectLst>
              </a:rPr>
              <a:t>int</a:t>
            </a:r>
            <a:r>
              <a:rPr lang="en-US" sz="2800" b="1" dirty="0" smtClean="0">
                <a:solidFill>
                  <a:schemeClr val="bg1"/>
                </a:solidFill>
                <a:effectLst>
                  <a:outerShdw blurRad="38100" dist="38100" dir="2700000" algn="tl">
                    <a:srgbClr val="000000">
                      <a:alpha val="43137"/>
                    </a:srgbClr>
                  </a:outerShdw>
                </a:effectLst>
              </a:rPr>
              <a:t>(input(“Enter age”))</a:t>
            </a:r>
          </a:p>
          <a:p>
            <a:pPr marL="342900" lvl="0" indent="-342900" algn="just">
              <a:spcBef>
                <a:spcPct val="20000"/>
              </a:spcBef>
              <a:defRPr/>
            </a:pPr>
            <a:endParaRPr lang="en-US" sz="2800" b="1" dirty="0" smtClean="0">
              <a:solidFill>
                <a:schemeClr val="bg1"/>
              </a:solidFill>
              <a:effectLst>
                <a:outerShdw blurRad="38100" dist="38100" dir="2700000" algn="tl">
                  <a:srgbClr val="000000">
                    <a:alpha val="43137"/>
                  </a:srgbClr>
                </a:outerShdw>
              </a:effectLst>
            </a:endParaRPr>
          </a:p>
          <a:p>
            <a:pPr marL="342900" lvl="0" indent="-342900" algn="just">
              <a:spcBef>
                <a:spcPct val="20000"/>
              </a:spcBef>
              <a:defRPr/>
            </a:pPr>
            <a:r>
              <a:rPr lang="en-US" sz="2800" b="1" dirty="0" smtClean="0">
                <a:solidFill>
                  <a:srgbClr val="FFFF00"/>
                </a:solidFill>
                <a:effectLst>
                  <a:outerShdw blurRad="38100" dist="38100" dir="2700000" algn="tl">
                    <a:srgbClr val="000000">
                      <a:alpha val="43137"/>
                    </a:srgbClr>
                  </a:outerShdw>
                </a:effectLst>
              </a:rPr>
              <a:t>Example 2:</a:t>
            </a:r>
            <a:r>
              <a:rPr lang="en-US" sz="2800" b="1" dirty="0" smtClean="0">
                <a:solidFill>
                  <a:schemeClr val="bg1"/>
                </a:solidFill>
                <a:effectLst>
                  <a:outerShdw blurRad="38100" dist="38100" dir="2700000" algn="tl">
                    <a:srgbClr val="000000">
                      <a:alpha val="43137"/>
                    </a:srgbClr>
                  </a:outerShdw>
                </a:effectLst>
              </a:rPr>
              <a:t>	&gt;&gt;</a:t>
            </a:r>
            <a:r>
              <a:rPr lang="en-US" sz="2800" b="1" dirty="0" err="1" smtClean="0">
                <a:solidFill>
                  <a:schemeClr val="bg1"/>
                </a:solidFill>
                <a:effectLst>
                  <a:outerShdw blurRad="38100" dist="38100" dir="2700000" algn="tl">
                    <a:srgbClr val="000000">
                      <a:alpha val="43137"/>
                    </a:srgbClr>
                  </a:outerShdw>
                </a:effectLst>
              </a:rPr>
              <a:t>sal</a:t>
            </a:r>
            <a:r>
              <a:rPr lang="en-US" sz="2800" b="1" dirty="0" smtClean="0">
                <a:solidFill>
                  <a:schemeClr val="bg1"/>
                </a:solidFill>
                <a:effectLst>
                  <a:outerShdw blurRad="38100" dist="38100" dir="2700000" algn="tl">
                    <a:srgbClr val="000000">
                      <a:alpha val="43137"/>
                    </a:srgbClr>
                  </a:outerShdw>
                </a:effectLst>
              </a:rPr>
              <a:t>=float(input(“Enter salary))</a:t>
            </a:r>
          </a:p>
          <a:p>
            <a:pPr marL="342900" lvl="0" indent="-342900" algn="just">
              <a:spcBef>
                <a:spcPct val="20000"/>
              </a:spcBef>
              <a:defRPr/>
            </a:pPr>
            <a:endParaRPr lang="en-US" sz="2800" b="1" dirty="0" smtClean="0">
              <a:solidFill>
                <a:schemeClr val="bg1"/>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chemeClr val="bg1"/>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000232" y="3000372"/>
            <a:ext cx="6357982" cy="785818"/>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en-US" b="1" dirty="0" smtClean="0">
                <a:solidFill>
                  <a:srgbClr val="FF0066"/>
                </a:solidFill>
                <a:effectLst>
                  <a:outerShdw blurRad="38100" dist="38100" dir="2700000" algn="tl">
                    <a:srgbClr val="000000">
                      <a:alpha val="43137"/>
                    </a:srgbClr>
                  </a:outerShdw>
                </a:effectLst>
              </a:rPr>
              <a:t>PRINT ( ) FUNCTION</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ctr"/>
            <a:r>
              <a:rPr lang="en-US" b="1" dirty="0" smtClean="0">
                <a:solidFill>
                  <a:srgbClr val="FFFF00"/>
                </a:solidFill>
                <a:effectLst>
                  <a:outerShdw blurRad="38100" dist="38100" dir="2700000" algn="tl">
                    <a:srgbClr val="000000">
                      <a:alpha val="43137"/>
                    </a:srgbClr>
                  </a:outerShdw>
                </a:effectLst>
              </a:rPr>
              <a:t>PRINT ( ) FUNCTION</a:t>
            </a:r>
          </a:p>
        </p:txBody>
      </p:sp>
      <p:sp>
        <p:nvSpPr>
          <p:cNvPr id="8" name="Content Placeholder 2"/>
          <p:cNvSpPr txBox="1">
            <a:spLocks/>
          </p:cNvSpPr>
          <p:nvPr/>
        </p:nvSpPr>
        <p:spPr>
          <a:xfrm>
            <a:off x="1428728" y="1142984"/>
            <a:ext cx="7429552" cy="5000660"/>
          </a:xfrm>
          <a:prstGeom prst="rect">
            <a:avLst/>
          </a:prstGeom>
        </p:spPr>
        <p:txBody>
          <a:bodyPr vert="horz" lIns="91440" tIns="45720" rIns="91440" bIns="45720" rtlCol="0">
            <a:noAutofit/>
          </a:bodyPr>
          <a:lstStyle/>
          <a:p>
            <a:pPr marL="342900" lvl="0" indent="-342900" algn="just">
              <a:spcBef>
                <a:spcPct val="20000"/>
              </a:spcBef>
              <a:defRPr/>
            </a:pPr>
            <a:r>
              <a:rPr lang="en-US" sz="2800" b="1" dirty="0" smtClean="0">
                <a:solidFill>
                  <a:schemeClr val="bg1"/>
                </a:solidFill>
                <a:effectLst>
                  <a:outerShdw blurRad="38100" dist="38100" dir="2700000" algn="tl">
                    <a:srgbClr val="000000">
                      <a:alpha val="43137"/>
                    </a:srgbClr>
                  </a:outerShdw>
                </a:effectLst>
              </a:rPr>
              <a:t>		</a:t>
            </a:r>
            <a:r>
              <a:rPr lang="en-US" sz="2800" b="1" dirty="0" smtClean="0">
                <a:solidFill>
                  <a:srgbClr val="FFFF00"/>
                </a:solidFill>
                <a:effectLst>
                  <a:outerShdw blurRad="38100" dist="38100" dir="2700000" algn="tl">
                    <a:srgbClr val="000000">
                      <a:alpha val="43137"/>
                    </a:srgbClr>
                  </a:outerShdw>
                </a:effectLst>
              </a:rPr>
              <a:t>print( ) </a:t>
            </a:r>
            <a:r>
              <a:rPr lang="en-US" sz="2800" b="1" dirty="0" smtClean="0">
                <a:solidFill>
                  <a:schemeClr val="bg1"/>
                </a:solidFill>
                <a:effectLst>
                  <a:outerShdw blurRad="38100" dist="38100" dir="2700000" algn="tl">
                    <a:srgbClr val="000000">
                      <a:alpha val="43137"/>
                    </a:srgbClr>
                  </a:outerShdw>
                </a:effectLst>
              </a:rPr>
              <a:t>Function  is a built in function of python used to display the values on the screen</a:t>
            </a:r>
          </a:p>
          <a:p>
            <a:pPr marL="342900" lvl="0" indent="-342900" algn="just">
              <a:spcBef>
                <a:spcPct val="20000"/>
              </a:spcBef>
              <a:defRPr/>
            </a:pPr>
            <a:r>
              <a:rPr lang="en-US" sz="2800" b="1" dirty="0" smtClean="0">
                <a:solidFill>
                  <a:schemeClr val="bg1"/>
                </a:solidFill>
                <a:effectLst>
                  <a:outerShdw blurRad="38100" dist="38100" dir="2700000" algn="tl">
                    <a:srgbClr val="000000">
                      <a:alpha val="43137"/>
                    </a:srgbClr>
                  </a:outerShdw>
                </a:effectLst>
              </a:rPr>
              <a:t>The general format or syntax of the input() is:</a:t>
            </a:r>
          </a:p>
          <a:p>
            <a:pPr marL="342900" lvl="0" indent="-342900" algn="just">
              <a:spcBef>
                <a:spcPct val="20000"/>
              </a:spcBef>
              <a:defRPr/>
            </a:pPr>
            <a:r>
              <a:rPr lang="en-IN" sz="2800" b="1" dirty="0" smtClean="0">
                <a:solidFill>
                  <a:srgbClr val="FFFF00"/>
                </a:solidFill>
                <a:effectLst>
                  <a:outerShdw blurRad="38100" dist="38100" dir="2700000" algn="tl">
                    <a:srgbClr val="000000">
                      <a:alpha val="43137"/>
                    </a:srgbClr>
                  </a:outerShdw>
                </a:effectLst>
              </a:rPr>
              <a:t>print(*objects, sep=' ', end='\n', file=sys.stdout, flush=False)</a:t>
            </a:r>
          </a:p>
          <a:p>
            <a:pPr marL="342900" lvl="0" indent="-342900" algn="just">
              <a:spcBef>
                <a:spcPct val="20000"/>
              </a:spcBef>
              <a:defRPr/>
            </a:pPr>
            <a:r>
              <a:rPr lang="en-IN" sz="2400" b="1" dirty="0" smtClean="0">
                <a:solidFill>
                  <a:schemeClr val="bg1"/>
                </a:solidFill>
                <a:effectLst>
                  <a:outerShdw blurRad="38100" dist="38100" dir="2700000" algn="tl">
                    <a:srgbClr val="000000">
                      <a:alpha val="43137"/>
                    </a:srgbClr>
                  </a:outerShdw>
                </a:effectLst>
              </a:rPr>
              <a:t>		</a:t>
            </a:r>
            <a:r>
              <a:rPr lang="en-IN" sz="2600" b="1" dirty="0" smtClean="0">
                <a:solidFill>
                  <a:schemeClr val="bg1"/>
                </a:solidFill>
                <a:effectLst>
                  <a:outerShdw blurRad="38100" dist="38100" dir="2700000" algn="tl">
                    <a:srgbClr val="000000">
                      <a:alpha val="43137"/>
                    </a:srgbClr>
                  </a:outerShdw>
                </a:effectLst>
              </a:rPr>
              <a:t>The print function can print an arbitrary number of values ("value1, value2, ..."), which are separated by commas. These values are separated by blanks. In the following example we can see two print calls. We are printing two values in both cases, i.e. a string and a float number:</a:t>
            </a: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ctr"/>
            <a:r>
              <a:rPr lang="en-US" b="1" dirty="0" smtClean="0">
                <a:solidFill>
                  <a:srgbClr val="FFFF00"/>
                </a:solidFill>
                <a:effectLst>
                  <a:outerShdw blurRad="38100" dist="38100" dir="2700000" algn="tl">
                    <a:srgbClr val="000000">
                      <a:alpha val="43137"/>
                    </a:srgbClr>
                  </a:outerShdw>
                </a:effectLst>
              </a:rPr>
              <a:t>PRINT ( ) FUNCTION</a:t>
            </a:r>
          </a:p>
        </p:txBody>
      </p:sp>
      <p:sp>
        <p:nvSpPr>
          <p:cNvPr id="8" name="Content Placeholder 2"/>
          <p:cNvSpPr txBox="1">
            <a:spLocks/>
          </p:cNvSpPr>
          <p:nvPr/>
        </p:nvSpPr>
        <p:spPr>
          <a:xfrm>
            <a:off x="1428728" y="1643050"/>
            <a:ext cx="7429552" cy="4714908"/>
          </a:xfrm>
          <a:prstGeom prst="rect">
            <a:avLst/>
          </a:prstGeom>
        </p:spPr>
        <p:txBody>
          <a:bodyPr vert="horz" lIns="91440" tIns="45720" rIns="91440" bIns="45720" rtlCol="0">
            <a:noAutofit/>
          </a:bodyPr>
          <a:lstStyle/>
          <a:p>
            <a:pPr marL="342900" indent="-342900" algn="just">
              <a:spcBef>
                <a:spcPct val="20000"/>
              </a:spcBef>
              <a:defRPr/>
            </a:pPr>
            <a:r>
              <a:rPr lang="en-IN" sz="2800" b="1" dirty="0" smtClean="0">
                <a:solidFill>
                  <a:srgbClr val="FFFF00"/>
                </a:solidFill>
              </a:rPr>
              <a:t>print() Parameters:</a:t>
            </a:r>
          </a:p>
          <a:p>
            <a:pPr algn="just"/>
            <a:r>
              <a:rPr lang="en-IN" sz="2800" b="1" dirty="0" smtClean="0">
                <a:solidFill>
                  <a:schemeClr val="bg1"/>
                </a:solidFill>
                <a:effectLst>
                  <a:outerShdw blurRad="38100" dist="38100" dir="2700000" algn="tl">
                    <a:srgbClr val="000000">
                      <a:alpha val="43137"/>
                    </a:srgbClr>
                  </a:outerShdw>
                </a:effectLst>
              </a:rPr>
              <a:t>objects - object to the printed. * indicates that there may be more than one object</a:t>
            </a:r>
            <a:endParaRPr lang="en-US" sz="2800" b="1" dirty="0" smtClean="0">
              <a:solidFill>
                <a:srgbClr val="FFFF00"/>
              </a:solidFill>
              <a:effectLst>
                <a:outerShdw blurRad="38100" dist="38100" dir="2700000" algn="tl">
                  <a:srgbClr val="000000">
                    <a:alpha val="43137"/>
                  </a:srgbClr>
                </a:outerShdw>
              </a:effectLst>
            </a:endParaRPr>
          </a:p>
          <a:p>
            <a:pPr algn="just"/>
            <a:r>
              <a:rPr lang="en-IN" sz="2800" b="1" dirty="0" smtClean="0">
                <a:solidFill>
                  <a:schemeClr val="bg1"/>
                </a:solidFill>
                <a:effectLst>
                  <a:outerShdw blurRad="38100" dist="38100" dir="2700000" algn="tl">
                    <a:srgbClr val="000000">
                      <a:alpha val="43137"/>
                    </a:srgbClr>
                  </a:outerShdw>
                </a:effectLst>
              </a:rPr>
              <a:t>sep - objects are separated by sep. Default value: ' ‘ end - end is printed at last</a:t>
            </a:r>
          </a:p>
          <a:p>
            <a:pPr algn="just"/>
            <a:r>
              <a:rPr lang="en-IN" sz="2800" b="1" dirty="0" smtClean="0">
                <a:solidFill>
                  <a:schemeClr val="bg1"/>
                </a:solidFill>
                <a:effectLst>
                  <a:outerShdw blurRad="38100" dist="38100" dir="2700000" algn="tl">
                    <a:srgbClr val="000000">
                      <a:alpha val="43137"/>
                    </a:srgbClr>
                  </a:outerShdw>
                </a:effectLst>
              </a:rPr>
              <a:t>file - must be an object with write(string) method. If omitted it, sys.stdout will be used which prints objects on the screen.</a:t>
            </a:r>
          </a:p>
          <a:p>
            <a:pPr algn="just"/>
            <a:r>
              <a:rPr lang="en-IN" sz="2800" b="1" dirty="0" smtClean="0">
                <a:solidFill>
                  <a:schemeClr val="bg1"/>
                </a:solidFill>
                <a:effectLst>
                  <a:outerShdw blurRad="38100" dist="38100" dir="2700000" algn="tl">
                    <a:srgbClr val="000000">
                      <a:alpha val="43137"/>
                    </a:srgbClr>
                  </a:outerShdw>
                </a:effectLst>
              </a:rPr>
              <a:t>flush - If True, the stream is forcibly flushed. Default value: False</a:t>
            </a:r>
          </a:p>
          <a:p>
            <a:pPr marL="342900" indent="-342900" algn="just">
              <a:spcBef>
                <a:spcPct val="20000"/>
              </a:spcBef>
              <a:defRPr/>
            </a:pPr>
            <a:endParaRPr lang="en-IN" sz="2800" b="1" dirty="0" smtClean="0"/>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r>
              <a:rPr lang="en-US" sz="2800" b="1" dirty="0" smtClean="0">
                <a:solidFill>
                  <a:srgbClr val="FFFF00"/>
                </a:solidFill>
                <a:effectLst>
                  <a:outerShdw blurRad="38100" dist="38100" dir="2700000" algn="tl">
                    <a:srgbClr val="000000">
                      <a:alpha val="43137"/>
                    </a:srgbClr>
                  </a:outerShdw>
                </a:effectLst>
              </a:rPr>
              <a:t> </a:t>
            </a: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ctr"/>
            <a:r>
              <a:rPr lang="en-US" b="1" dirty="0" smtClean="0">
                <a:solidFill>
                  <a:srgbClr val="FFFF00"/>
                </a:solidFill>
                <a:effectLst>
                  <a:outerShdw blurRad="38100" dist="38100" dir="2700000" algn="tl">
                    <a:srgbClr val="000000">
                      <a:alpha val="43137"/>
                    </a:srgbClr>
                  </a:outerShdw>
                </a:effectLst>
              </a:rPr>
              <a:t>PRINT ( ) FUNCTION</a:t>
            </a:r>
          </a:p>
        </p:txBody>
      </p:sp>
      <p:sp>
        <p:nvSpPr>
          <p:cNvPr id="8" name="Content Placeholder 2"/>
          <p:cNvSpPr txBox="1">
            <a:spLocks/>
          </p:cNvSpPr>
          <p:nvPr/>
        </p:nvSpPr>
        <p:spPr>
          <a:xfrm>
            <a:off x="3071802" y="1857364"/>
            <a:ext cx="5357850" cy="4714908"/>
          </a:xfrm>
          <a:prstGeom prst="rect">
            <a:avLst/>
          </a:prstGeom>
        </p:spPr>
        <p:txBody>
          <a:bodyPr vert="horz" lIns="91440" tIns="45720" rIns="91440" bIns="45720" rtlCol="0">
            <a:noAutofit/>
          </a:bodyPr>
          <a:lstStyle/>
          <a:p>
            <a:pPr algn="just"/>
            <a:r>
              <a:rPr lang="en-IN" sz="2800" b="1" dirty="0" smtClean="0">
                <a:solidFill>
                  <a:schemeClr val="bg1"/>
                </a:solidFill>
                <a:effectLst>
                  <a:outerShdw blurRad="38100" dist="38100" dir="2700000" algn="tl">
                    <a:srgbClr val="000000">
                      <a:alpha val="43137"/>
                    </a:srgbClr>
                  </a:outerShdw>
                </a:effectLst>
              </a:rPr>
              <a:t>print("Python is fun.")</a:t>
            </a:r>
          </a:p>
          <a:p>
            <a:pPr algn="just"/>
            <a:r>
              <a:rPr lang="en-IN" sz="2800" b="1" dirty="0" smtClean="0">
                <a:solidFill>
                  <a:schemeClr val="bg1"/>
                </a:solidFill>
                <a:effectLst>
                  <a:outerShdw blurRad="38100" dist="38100" dir="2700000" algn="tl">
                    <a:srgbClr val="000000">
                      <a:alpha val="43137"/>
                    </a:srgbClr>
                  </a:outerShdw>
                </a:effectLst>
              </a:rPr>
              <a:t>a = 5</a:t>
            </a:r>
          </a:p>
          <a:p>
            <a:pPr algn="just"/>
            <a:r>
              <a:rPr lang="en-IN" sz="2800" b="1" dirty="0" smtClean="0">
                <a:solidFill>
                  <a:srgbClr val="FFFF00"/>
                </a:solidFill>
                <a:effectLst>
                  <a:outerShdw blurRad="38100" dist="38100" dir="2700000" algn="tl">
                    <a:srgbClr val="000000">
                      <a:alpha val="43137"/>
                    </a:srgbClr>
                  </a:outerShdw>
                </a:effectLst>
              </a:rPr>
              <a:t>#Two objects are passed:</a:t>
            </a:r>
          </a:p>
          <a:p>
            <a:pPr algn="just"/>
            <a:r>
              <a:rPr lang="en-IN" sz="2800" b="1" dirty="0" smtClean="0">
                <a:solidFill>
                  <a:schemeClr val="bg1"/>
                </a:solidFill>
                <a:effectLst>
                  <a:outerShdw blurRad="38100" dist="38100" dir="2700000" algn="tl">
                    <a:srgbClr val="000000">
                      <a:alpha val="43137"/>
                    </a:srgbClr>
                  </a:outerShdw>
                </a:effectLst>
              </a:rPr>
              <a:t>print("a =", a)</a:t>
            </a:r>
          </a:p>
          <a:p>
            <a:pPr algn="just"/>
            <a:r>
              <a:rPr lang="en-IN" sz="2800" b="1" dirty="0" smtClean="0">
                <a:solidFill>
                  <a:schemeClr val="bg1"/>
                </a:solidFill>
                <a:effectLst>
                  <a:outerShdw blurRad="38100" dist="38100" dir="2700000" algn="tl">
                    <a:srgbClr val="000000">
                      <a:alpha val="43137"/>
                    </a:srgbClr>
                  </a:outerShdw>
                </a:effectLst>
              </a:rPr>
              <a:t>b = a</a:t>
            </a:r>
          </a:p>
          <a:p>
            <a:pPr algn="just"/>
            <a:r>
              <a:rPr lang="en-IN" sz="2800" b="1" dirty="0" smtClean="0">
                <a:solidFill>
                  <a:schemeClr val="bg1"/>
                </a:solidFill>
                <a:effectLst>
                  <a:outerShdw blurRad="38100" dist="38100" dir="2700000" algn="tl">
                    <a:srgbClr val="000000">
                      <a:alpha val="43137"/>
                    </a:srgbClr>
                  </a:outerShdw>
                </a:effectLst>
              </a:rPr>
              <a:t> </a:t>
            </a:r>
            <a:r>
              <a:rPr lang="en-IN" sz="2800" b="1" dirty="0" smtClean="0">
                <a:solidFill>
                  <a:srgbClr val="FFFF00"/>
                </a:solidFill>
                <a:effectLst>
                  <a:outerShdw blurRad="38100" dist="38100" dir="2700000" algn="tl">
                    <a:srgbClr val="000000">
                      <a:alpha val="43137"/>
                    </a:srgbClr>
                  </a:outerShdw>
                </a:effectLst>
              </a:rPr>
              <a:t># Three objects are passed: </a:t>
            </a:r>
          </a:p>
          <a:p>
            <a:pPr algn="just"/>
            <a:r>
              <a:rPr lang="en-IN" sz="2800" b="1" dirty="0" smtClean="0">
                <a:solidFill>
                  <a:schemeClr val="bg1"/>
                </a:solidFill>
                <a:effectLst>
                  <a:outerShdw blurRad="38100" dist="38100" dir="2700000" algn="tl">
                    <a:srgbClr val="000000">
                      <a:alpha val="43137"/>
                    </a:srgbClr>
                  </a:outerShdw>
                </a:effectLst>
              </a:rPr>
              <a:t>print('a =', a, '= b‘)</a:t>
            </a:r>
          </a:p>
          <a:p>
            <a:pPr algn="just"/>
            <a:r>
              <a:rPr lang="en-IN" sz="2800" b="1" dirty="0" smtClean="0">
                <a:solidFill>
                  <a:schemeClr val="bg1"/>
                </a:solidFill>
                <a:effectLst>
                  <a:outerShdw blurRad="38100" dist="38100" dir="2700000" algn="tl">
                    <a:srgbClr val="000000">
                      <a:alpha val="43137"/>
                    </a:srgbClr>
                  </a:outerShdw>
                </a:effectLst>
              </a:rPr>
              <a:t>Output</a:t>
            </a:r>
          </a:p>
          <a:p>
            <a:pPr algn="just"/>
            <a:r>
              <a:rPr lang="en-IN" sz="2800" b="1" dirty="0" smtClean="0">
                <a:solidFill>
                  <a:schemeClr val="bg1"/>
                </a:solidFill>
                <a:effectLst>
                  <a:outerShdw blurRad="38100" dist="38100" dir="2700000" algn="tl">
                    <a:srgbClr val="000000">
                      <a:alpha val="43137"/>
                    </a:srgbClr>
                  </a:outerShdw>
                </a:effectLst>
              </a:rPr>
              <a:t>Python is fun. </a:t>
            </a:r>
          </a:p>
          <a:p>
            <a:pPr algn="just"/>
            <a:r>
              <a:rPr lang="en-IN" sz="2800" b="1" dirty="0" smtClean="0">
                <a:solidFill>
                  <a:schemeClr val="bg1"/>
                </a:solidFill>
                <a:effectLst>
                  <a:outerShdw blurRad="38100" dist="38100" dir="2700000" algn="tl">
                    <a:srgbClr val="000000">
                      <a:alpha val="43137"/>
                    </a:srgbClr>
                  </a:outerShdw>
                </a:effectLst>
              </a:rPr>
              <a:t>a = 5 </a:t>
            </a:r>
          </a:p>
          <a:p>
            <a:pPr algn="just"/>
            <a:r>
              <a:rPr lang="en-IN" sz="2800" b="1" dirty="0" smtClean="0">
                <a:solidFill>
                  <a:schemeClr val="bg1"/>
                </a:solidFill>
                <a:effectLst>
                  <a:outerShdw blurRad="38100" dist="38100" dir="2700000" algn="tl">
                    <a:srgbClr val="000000">
                      <a:alpha val="43137"/>
                    </a:srgbClr>
                  </a:outerShdw>
                </a:effectLst>
              </a:rPr>
              <a:t>a = 5 = b</a:t>
            </a:r>
            <a:endParaRPr lang="en-US" sz="28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1500166" y="1262706"/>
            <a:ext cx="6268063" cy="523220"/>
          </a:xfrm>
          <a:prstGeom prst="rect">
            <a:avLst/>
          </a:prstGeom>
        </p:spPr>
        <p:txBody>
          <a:bodyPr wrap="none">
            <a:spAutoFit/>
          </a:bodyPr>
          <a:lstStyle/>
          <a:p>
            <a:r>
              <a:rPr lang="en-IN" sz="2800" b="1" dirty="0" smtClean="0">
                <a:solidFill>
                  <a:srgbClr val="FFFF00"/>
                </a:solidFill>
                <a:effectLst>
                  <a:outerShdw blurRad="38100" dist="38100" dir="2700000" algn="tl">
                    <a:srgbClr val="000000">
                      <a:alpha val="43137"/>
                    </a:srgbClr>
                  </a:outerShdw>
                </a:effectLst>
              </a:rPr>
              <a:t>Example 1: How print() works in Python?</a:t>
            </a:r>
            <a:endParaRPr lang="en-IN"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ctr"/>
            <a:r>
              <a:rPr lang="en-US" b="1" dirty="0" smtClean="0">
                <a:solidFill>
                  <a:srgbClr val="FFFF00"/>
                </a:solidFill>
                <a:effectLst>
                  <a:outerShdw blurRad="38100" dist="38100" dir="2700000" algn="tl">
                    <a:srgbClr val="000000">
                      <a:alpha val="43137"/>
                    </a:srgbClr>
                  </a:outerShdw>
                </a:effectLst>
              </a:rPr>
              <a:t>PRINT ( ) FUNCTION</a:t>
            </a:r>
          </a:p>
        </p:txBody>
      </p:sp>
      <p:sp>
        <p:nvSpPr>
          <p:cNvPr id="8" name="Content Placeholder 2"/>
          <p:cNvSpPr txBox="1">
            <a:spLocks/>
          </p:cNvSpPr>
          <p:nvPr/>
        </p:nvSpPr>
        <p:spPr>
          <a:xfrm>
            <a:off x="1714480" y="2428868"/>
            <a:ext cx="5357850" cy="3214710"/>
          </a:xfrm>
          <a:prstGeom prst="rect">
            <a:avLst/>
          </a:prstGeom>
        </p:spPr>
        <p:txBody>
          <a:bodyPr vert="horz" lIns="91440" tIns="45720" rIns="91440" bIns="45720" rtlCol="0">
            <a:noAutofit/>
          </a:bodyPr>
          <a:lstStyle/>
          <a:p>
            <a:pPr algn="just"/>
            <a:r>
              <a:rPr lang="pt-BR" sz="2800" b="1" dirty="0" smtClean="0">
                <a:solidFill>
                  <a:schemeClr val="bg1"/>
                </a:solidFill>
                <a:effectLst>
                  <a:outerShdw blurRad="38100" dist="38100" dir="2700000" algn="tl">
                    <a:srgbClr val="000000">
                      <a:alpha val="43137"/>
                    </a:srgbClr>
                  </a:outerShdw>
                </a:effectLst>
              </a:rPr>
              <a:t>&gt;&gt;&gt; print("a = ", a) </a:t>
            </a:r>
          </a:p>
          <a:p>
            <a:pPr algn="just"/>
            <a:r>
              <a:rPr lang="pt-BR" sz="2800" b="1" dirty="0" smtClean="0">
                <a:solidFill>
                  <a:schemeClr val="bg1"/>
                </a:solidFill>
                <a:effectLst>
                  <a:outerShdw blurRad="38100" dist="38100" dir="2700000" algn="tl">
                    <a:srgbClr val="000000">
                      <a:alpha val="43137"/>
                    </a:srgbClr>
                  </a:outerShdw>
                </a:effectLst>
              </a:rPr>
              <a:t>a = 3.564</a:t>
            </a:r>
          </a:p>
          <a:p>
            <a:pPr algn="just"/>
            <a:r>
              <a:rPr lang="pt-BR" sz="2800" b="1" dirty="0" smtClean="0">
                <a:solidFill>
                  <a:schemeClr val="bg1"/>
                </a:solidFill>
                <a:effectLst>
                  <a:outerShdw blurRad="38100" dist="38100" dir="2700000" algn="tl">
                    <a:srgbClr val="000000">
                      <a:alpha val="43137"/>
                    </a:srgbClr>
                  </a:outerShdw>
                </a:effectLst>
              </a:rPr>
              <a:t>&gt;&gt;&gt; print("a = \n", a)</a:t>
            </a:r>
          </a:p>
          <a:p>
            <a:pPr algn="just"/>
            <a:r>
              <a:rPr lang="pt-BR" sz="2800" b="1" dirty="0" smtClean="0">
                <a:solidFill>
                  <a:schemeClr val="bg1"/>
                </a:solidFill>
                <a:effectLst>
                  <a:outerShdw blurRad="38100" dist="38100" dir="2700000" algn="tl">
                    <a:srgbClr val="000000">
                      <a:alpha val="43137"/>
                    </a:srgbClr>
                  </a:outerShdw>
                </a:effectLst>
              </a:rPr>
              <a:t>a = </a:t>
            </a:r>
          </a:p>
          <a:p>
            <a:pPr algn="just"/>
            <a:r>
              <a:rPr lang="pt-BR" sz="2800" b="1" dirty="0" smtClean="0">
                <a:solidFill>
                  <a:schemeClr val="bg1"/>
                </a:solidFill>
                <a:effectLst>
                  <a:outerShdw blurRad="38100" dist="38100" dir="2700000" algn="tl">
                    <a:srgbClr val="000000">
                      <a:alpha val="43137"/>
                    </a:srgbClr>
                  </a:outerShdw>
                </a:effectLst>
              </a:rPr>
              <a:t>3.564 </a:t>
            </a:r>
          </a:p>
          <a:p>
            <a:pPr algn="just"/>
            <a:r>
              <a:rPr lang="pt-BR" sz="2800" b="1" dirty="0" smtClean="0">
                <a:solidFill>
                  <a:schemeClr val="bg1"/>
                </a:solidFill>
                <a:effectLst>
                  <a:outerShdw blurRad="38100" dist="38100" dir="2700000" algn="tl">
                    <a:srgbClr val="000000">
                      <a:alpha val="43137"/>
                    </a:srgbClr>
                  </a:outerShdw>
                </a:effectLst>
              </a:rPr>
              <a:t>&gt;&gt;&gt; </a:t>
            </a:r>
            <a:endParaRPr lang="en-US" sz="2800" b="1"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a:xfrm>
            <a:off x="1500166" y="1428736"/>
            <a:ext cx="6268063" cy="523220"/>
          </a:xfrm>
          <a:prstGeom prst="rect">
            <a:avLst/>
          </a:prstGeom>
        </p:spPr>
        <p:txBody>
          <a:bodyPr wrap="none">
            <a:spAutoFit/>
          </a:bodyPr>
          <a:lstStyle/>
          <a:p>
            <a:r>
              <a:rPr lang="en-IN" sz="2800" b="1" dirty="0" smtClean="0">
                <a:solidFill>
                  <a:srgbClr val="FFFF00"/>
                </a:solidFill>
                <a:effectLst>
                  <a:outerShdw blurRad="38100" dist="38100" dir="2700000" algn="tl">
                    <a:srgbClr val="000000">
                      <a:alpha val="43137"/>
                    </a:srgbClr>
                  </a:outerShdw>
                </a:effectLst>
              </a:rPr>
              <a:t>Example 2: How print() works in Python?</a:t>
            </a:r>
            <a:endParaRPr lang="en-IN"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500166" y="285728"/>
            <a:ext cx="6643734" cy="1143008"/>
          </a:xfrm>
        </p:spPr>
        <p:txBody>
          <a:bodyPr>
            <a:normAutofit/>
          </a:bodyPr>
          <a:lstStyle/>
          <a:p>
            <a:pPr marL="514350" indent="-514350" algn="ctr"/>
            <a:r>
              <a:rPr lang="en-US" sz="4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Any Questions Please</a:t>
            </a:r>
            <a:endParaRPr lang="en-IN" sz="4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C:\Users\Prakruti\Desktop\Python Books\Logos\purple-question-mark-clip-art-medium-question-mark-in-a-triangle-3d-33.3-13395.png"/>
          <p:cNvPicPr>
            <a:picLocks noChangeAspect="1" noChangeArrowheads="1"/>
          </p:cNvPicPr>
          <p:nvPr/>
        </p:nvPicPr>
        <p:blipFill>
          <a:blip r:embed="rId4" cstate="print"/>
          <a:srcRect/>
          <a:stretch>
            <a:fillRect/>
          </a:stretch>
        </p:blipFill>
        <p:spPr bwMode="auto">
          <a:xfrm>
            <a:off x="3000364" y="2214554"/>
            <a:ext cx="3099076" cy="32219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0163387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2214546" y="3143248"/>
            <a:ext cx="6000792" cy="714380"/>
          </a:xfrm>
        </p:spPr>
        <p:style>
          <a:lnRef idx="0">
            <a:schemeClr val="accent2"/>
          </a:lnRef>
          <a:fillRef idx="3">
            <a:schemeClr val="accent2"/>
          </a:fillRef>
          <a:effectRef idx="3">
            <a:schemeClr val="accent2"/>
          </a:effectRef>
          <a:fontRef idx="minor">
            <a:schemeClr val="lt1"/>
          </a:fontRef>
        </p:style>
        <p:txBody>
          <a:bodyPr>
            <a:noAutofit/>
          </a:bodyPr>
          <a:lstStyle/>
          <a:p>
            <a:pPr algn="ctr">
              <a:buNone/>
            </a:pPr>
            <a:r>
              <a:rPr lang="en-IN" sz="3200" b="1" dirty="0" smtClean="0">
                <a:solidFill>
                  <a:srgbClr val="FFFF00"/>
                </a:solidFill>
                <a:effectLst>
                  <a:outerShdw blurRad="38100" dist="38100" dir="2700000" algn="tl">
                    <a:srgbClr val="000000">
                      <a:alpha val="43137"/>
                    </a:srgbClr>
                  </a:outerShdw>
                </a:effectLst>
              </a:rPr>
              <a:t>TYPES OF LEXICAL UNITS</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285852" y="2285992"/>
            <a:ext cx="7429552" cy="2643206"/>
          </a:xfrm>
        </p:spPr>
        <p:txBody>
          <a:bodyPr>
            <a:noAutofit/>
          </a:bodyPr>
          <a:lstStyle/>
          <a:p>
            <a:pPr algn="ctr"/>
            <a:r>
              <a:rPr lang="en-US" sz="4400" b="1" u="sng" dirty="0" smtClean="0">
                <a:solidFill>
                  <a:srgbClr val="FFFF00"/>
                </a:solidFill>
                <a:effectLst>
                  <a:outerShdw blurRad="38100" dist="38100" dir="2700000" algn="tl">
                    <a:srgbClr val="000000">
                      <a:alpha val="43137"/>
                    </a:srgbClr>
                  </a:outerShdw>
                </a:effectLst>
              </a:rPr>
              <a:t>CLASS TEST  </a:t>
            </a:r>
            <a:br>
              <a:rPr lang="en-US" sz="4400" b="1" u="sng" dirty="0" smtClean="0">
                <a:solidFill>
                  <a:srgbClr val="FFFF00"/>
                </a:solidFill>
                <a:effectLst>
                  <a:outerShdw blurRad="38100" dist="38100" dir="2700000" algn="tl">
                    <a:srgbClr val="000000">
                      <a:alpha val="43137"/>
                    </a:srgbClr>
                  </a:outerShdw>
                </a:effectLst>
              </a:rPr>
            </a:br>
            <a:r>
              <a:rPr lang="en-US" sz="4400" b="1" u="sng" dirty="0" smtClean="0">
                <a:solidFill>
                  <a:srgbClr val="FFFF00"/>
                </a:solidFill>
                <a:effectLst>
                  <a:outerShdw blurRad="38100" dist="38100" dir="2700000" algn="tl">
                    <a:srgbClr val="000000">
                      <a:alpha val="43137"/>
                    </a:srgbClr>
                  </a:outerShdw>
                </a:effectLst>
              </a:rPr>
              <a:t>ON </a:t>
            </a:r>
            <a:br>
              <a:rPr lang="en-US" sz="4400" b="1" u="sng" dirty="0" smtClean="0">
                <a:solidFill>
                  <a:srgbClr val="FFFF00"/>
                </a:solidFill>
                <a:effectLst>
                  <a:outerShdw blurRad="38100" dist="38100" dir="2700000" algn="tl">
                    <a:srgbClr val="000000">
                      <a:alpha val="43137"/>
                    </a:srgbClr>
                  </a:outerShdw>
                </a:effectLst>
              </a:rPr>
            </a:br>
            <a:r>
              <a:rPr lang="en-US" sz="4400" b="1" u="sng" dirty="0" smtClean="0">
                <a:solidFill>
                  <a:srgbClr val="FFFF00"/>
                </a:solidFill>
                <a:effectLst>
                  <a:outerShdw blurRad="38100" dist="38100" dir="2700000" algn="tl">
                    <a:srgbClr val="000000">
                      <a:alpha val="43137"/>
                    </a:srgbClr>
                  </a:outerShdw>
                </a:effectLst>
              </a:rPr>
              <a:t>PYTHON FUNDAMENTALS</a:t>
            </a:r>
            <a:br>
              <a:rPr lang="en-US" sz="4400" b="1" u="sng" dirty="0" smtClean="0">
                <a:solidFill>
                  <a:srgbClr val="FFFF00"/>
                </a:solidFill>
                <a:effectLst>
                  <a:outerShdw blurRad="38100" dist="38100" dir="2700000" algn="tl">
                    <a:srgbClr val="000000">
                      <a:alpha val="43137"/>
                    </a:srgbClr>
                  </a:outerShdw>
                </a:effectLst>
              </a:rPr>
            </a:br>
            <a:r>
              <a:rPr lang="en-US" sz="4400" b="1" u="sng" dirty="0" smtClean="0">
                <a:solidFill>
                  <a:srgbClr val="FFFF00"/>
                </a:solidFill>
                <a:effectLst>
                  <a:outerShdw blurRad="38100" dist="38100" dir="2700000" algn="tl">
                    <a:srgbClr val="000000">
                      <a:alpha val="43137"/>
                    </a:srgbClr>
                  </a:outerShdw>
                </a:effectLst>
              </a:rPr>
              <a:t>CHAPTER</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ctr"/>
            <a:r>
              <a:rPr lang="en-US" b="1" dirty="0" smtClean="0">
                <a:solidFill>
                  <a:srgbClr val="FFFF00"/>
                </a:solidFill>
                <a:effectLst>
                  <a:outerShdw blurRad="38100" dist="38100" dir="2700000" algn="tl">
                    <a:srgbClr val="000000">
                      <a:alpha val="43137"/>
                    </a:srgbClr>
                  </a:outerShdw>
                </a:effectLst>
              </a:rPr>
              <a:t>CLASS TEST  ON PYTHON FUNDAMENTALS</a:t>
            </a:r>
          </a:p>
        </p:txBody>
      </p:sp>
      <p:sp>
        <p:nvSpPr>
          <p:cNvPr id="8" name="Content Placeholder 2"/>
          <p:cNvSpPr txBox="1">
            <a:spLocks/>
          </p:cNvSpPr>
          <p:nvPr/>
        </p:nvSpPr>
        <p:spPr>
          <a:xfrm>
            <a:off x="1285852" y="1142984"/>
            <a:ext cx="7429552" cy="642942"/>
          </a:xfrm>
          <a:prstGeom prst="rect">
            <a:avLst/>
          </a:prstGeom>
        </p:spPr>
        <p:txBody>
          <a:bodyPr vert="horz" lIns="91440" tIns="45720" rIns="91440" bIns="45720" rtlCol="0">
            <a:noAutofit/>
          </a:bodyPr>
          <a:lstStyle/>
          <a:p>
            <a:pPr marL="342900" lvl="0" indent="-342900">
              <a:spcBef>
                <a:spcPct val="20000"/>
              </a:spcBef>
              <a:defRPr/>
            </a:pPr>
            <a:r>
              <a:rPr lang="en-US" sz="2800" b="1" dirty="0" smtClean="0">
                <a:solidFill>
                  <a:srgbClr val="FFFF00"/>
                </a:solidFill>
                <a:effectLst>
                  <a:outerShdw blurRad="38100" dist="38100" dir="2700000" algn="tl">
                    <a:srgbClr val="000000">
                      <a:alpha val="43137"/>
                    </a:srgbClr>
                  </a:outerShdw>
                </a:effectLst>
              </a:rPr>
              <a:t>Each carries 2 Marks Questions          (10 x 2 = 20)</a:t>
            </a:r>
          </a:p>
          <a:p>
            <a:pPr marL="342900" lvl="0" indent="-342900" algn="just">
              <a:spcBef>
                <a:spcPct val="20000"/>
              </a:spcBef>
              <a:defRPr/>
            </a:pPr>
            <a:r>
              <a:rPr lang="en-US" sz="2800" b="1" dirty="0" smtClean="0">
                <a:solidFill>
                  <a:srgbClr val="FFFF00"/>
                </a:solidFill>
                <a:effectLst>
                  <a:outerShdw blurRad="38100" dist="38100" dir="2700000" algn="tl">
                    <a:srgbClr val="000000">
                      <a:alpha val="43137"/>
                    </a:srgbClr>
                  </a:outerShdw>
                </a:effectLst>
              </a:rPr>
              <a:t> </a:t>
            </a: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357290" y="2000240"/>
            <a:ext cx="7358114" cy="4401205"/>
          </a:xfrm>
          <a:prstGeom prst="rect">
            <a:avLst/>
          </a:prstGeom>
        </p:spPr>
        <p:txBody>
          <a:bodyPr wrap="square">
            <a:spAutoFit/>
          </a:bodyPr>
          <a:lstStyle/>
          <a:p>
            <a:pPr algn="just"/>
            <a:r>
              <a:rPr lang="en-US" sz="2800" b="1" dirty="0" smtClean="0">
                <a:solidFill>
                  <a:schemeClr val="bg1"/>
                </a:solidFill>
                <a:effectLst>
                  <a:outerShdw blurRad="38100" dist="38100" dir="2700000" algn="tl">
                    <a:srgbClr val="000000">
                      <a:alpha val="43137"/>
                    </a:srgbClr>
                  </a:outerShdw>
                </a:effectLst>
              </a:rPr>
              <a:t>1.	What is EOL?</a:t>
            </a:r>
          </a:p>
          <a:p>
            <a:pPr algn="just"/>
            <a:r>
              <a:rPr lang="en-US" sz="2800" b="1" dirty="0" smtClean="0">
                <a:solidFill>
                  <a:schemeClr val="bg1"/>
                </a:solidFill>
                <a:effectLst>
                  <a:outerShdw blurRad="38100" dist="38100" dir="2700000" algn="tl">
                    <a:srgbClr val="000000">
                      <a:alpha val="43137"/>
                    </a:srgbClr>
                  </a:outerShdw>
                </a:effectLst>
              </a:rPr>
              <a:t>2.	What is an escape sequence?</a:t>
            </a:r>
          </a:p>
          <a:p>
            <a:pPr algn="just"/>
            <a:r>
              <a:rPr lang="en-IN" sz="2800" b="1" dirty="0" smtClean="0">
                <a:solidFill>
                  <a:schemeClr val="bg1"/>
                </a:solidFill>
                <a:effectLst>
                  <a:outerShdw blurRad="38100" dist="38100" dir="2700000" algn="tl">
                    <a:srgbClr val="000000">
                      <a:alpha val="43137"/>
                    </a:srgbClr>
                  </a:outerShdw>
                </a:effectLst>
              </a:rPr>
              <a:t>3.	What is the maximum line length in a python program?</a:t>
            </a:r>
          </a:p>
          <a:p>
            <a:pPr algn="just"/>
            <a:r>
              <a:rPr lang="en-IN" sz="2800" b="1" dirty="0" smtClean="0">
                <a:solidFill>
                  <a:schemeClr val="bg1"/>
                </a:solidFill>
                <a:effectLst>
                  <a:outerShdw blurRad="38100" dist="38100" dir="2700000" algn="tl">
                    <a:srgbClr val="000000">
                      <a:alpha val="43137"/>
                    </a:srgbClr>
                  </a:outerShdw>
                </a:effectLst>
              </a:rPr>
              <a:t>4.	Write any four keywords of python language</a:t>
            </a:r>
          </a:p>
          <a:p>
            <a:pPr algn="just"/>
            <a:r>
              <a:rPr lang="en-US" sz="2800" b="1" dirty="0" smtClean="0">
                <a:solidFill>
                  <a:schemeClr val="bg1"/>
                </a:solidFill>
                <a:effectLst>
                  <a:outerShdw blurRad="38100" dist="38100" dir="2700000" algn="tl">
                    <a:srgbClr val="000000">
                      <a:alpha val="43137"/>
                    </a:srgbClr>
                  </a:outerShdw>
                </a:effectLst>
              </a:rPr>
              <a:t>5.	What are the types of Assignment statements? Explain</a:t>
            </a:r>
          </a:p>
          <a:p>
            <a:pPr algn="just"/>
            <a:r>
              <a:rPr lang="en-IN" sz="2800" b="1" dirty="0" smtClean="0">
                <a:solidFill>
                  <a:schemeClr val="bg1"/>
                </a:solidFill>
                <a:effectLst>
                  <a:outerShdw blurRad="38100" dist="38100" dir="2700000" algn="tl">
                    <a:srgbClr val="000000">
                      <a:alpha val="43137"/>
                    </a:srgbClr>
                  </a:outerShdw>
                </a:effectLst>
              </a:rPr>
              <a:t>6.	Explain with a diagram how a variable refers to a memory location?</a:t>
            </a:r>
            <a:endParaRPr lang="en-IN" sz="2800" b="1" dirty="0">
              <a:solidFill>
                <a:schemeClr val="bg1"/>
              </a:solidFill>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ctr"/>
            <a:r>
              <a:rPr lang="en-US" b="1" dirty="0" smtClean="0">
                <a:solidFill>
                  <a:srgbClr val="FFFF00"/>
                </a:solidFill>
                <a:effectLst>
                  <a:outerShdw blurRad="38100" dist="38100" dir="2700000" algn="tl">
                    <a:srgbClr val="000000">
                      <a:alpha val="43137"/>
                    </a:srgbClr>
                  </a:outerShdw>
                </a:effectLst>
              </a:rPr>
              <a:t>CLASS TEST  ON PYTHON FUNDAMENTALS</a:t>
            </a:r>
          </a:p>
        </p:txBody>
      </p:sp>
      <p:sp>
        <p:nvSpPr>
          <p:cNvPr id="8" name="Content Placeholder 2"/>
          <p:cNvSpPr txBox="1">
            <a:spLocks/>
          </p:cNvSpPr>
          <p:nvPr/>
        </p:nvSpPr>
        <p:spPr>
          <a:xfrm>
            <a:off x="1285852" y="1142984"/>
            <a:ext cx="7429552" cy="642942"/>
          </a:xfrm>
          <a:prstGeom prst="rect">
            <a:avLst/>
          </a:prstGeom>
        </p:spPr>
        <p:txBody>
          <a:bodyPr vert="horz" lIns="91440" tIns="45720" rIns="91440" bIns="45720" rtlCol="0">
            <a:noAutofit/>
          </a:bodyPr>
          <a:lstStyle/>
          <a:p>
            <a:pPr marL="342900" lvl="0" indent="-342900">
              <a:spcBef>
                <a:spcPct val="20000"/>
              </a:spcBef>
              <a:defRPr/>
            </a:pPr>
            <a:r>
              <a:rPr lang="en-US" sz="2800" b="1" dirty="0" smtClean="0">
                <a:solidFill>
                  <a:srgbClr val="FFFF00"/>
                </a:solidFill>
                <a:effectLst>
                  <a:outerShdw blurRad="38100" dist="38100" dir="2700000" algn="tl">
                    <a:srgbClr val="000000">
                      <a:alpha val="43137"/>
                    </a:srgbClr>
                  </a:outerShdw>
                </a:effectLst>
              </a:rPr>
              <a:t>Each carries 2 Marks Questions          (10 x 2 = 20)</a:t>
            </a:r>
          </a:p>
          <a:p>
            <a:pPr marL="342900" lvl="0" indent="-342900" algn="just">
              <a:spcBef>
                <a:spcPct val="20000"/>
              </a:spcBef>
              <a:defRPr/>
            </a:pPr>
            <a:r>
              <a:rPr lang="en-US" sz="2800" b="1" dirty="0" smtClean="0">
                <a:solidFill>
                  <a:srgbClr val="FFFF00"/>
                </a:solidFill>
                <a:effectLst>
                  <a:outerShdw blurRad="38100" dist="38100" dir="2700000" algn="tl">
                    <a:srgbClr val="000000">
                      <a:alpha val="43137"/>
                    </a:srgbClr>
                  </a:outerShdw>
                </a:effectLst>
              </a:rPr>
              <a:t> </a:t>
            </a: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357290" y="2000240"/>
            <a:ext cx="7358114" cy="4401205"/>
          </a:xfrm>
          <a:prstGeom prst="rect">
            <a:avLst/>
          </a:prstGeom>
        </p:spPr>
        <p:txBody>
          <a:bodyPr wrap="square">
            <a:spAutoFit/>
          </a:bodyPr>
          <a:lstStyle/>
          <a:p>
            <a:r>
              <a:rPr lang="en-IN" sz="2800" b="1" dirty="0" smtClean="0">
                <a:solidFill>
                  <a:schemeClr val="bg1"/>
                </a:solidFill>
                <a:effectLst>
                  <a:outerShdw blurRad="38100" dist="38100" dir="2700000" algn="tl">
                    <a:srgbClr val="000000">
                      <a:alpha val="43137"/>
                    </a:srgbClr>
                  </a:outerShdw>
                </a:effectLst>
              </a:rPr>
              <a:t>7.	What is Dynamic typing?</a:t>
            </a:r>
          </a:p>
          <a:p>
            <a:pPr algn="just"/>
            <a:r>
              <a:rPr lang="en-IN" sz="2800" b="1" dirty="0" smtClean="0">
                <a:solidFill>
                  <a:schemeClr val="bg1"/>
                </a:solidFill>
                <a:effectLst>
                  <a:outerShdw blurRad="38100" dist="38100" dir="2700000" algn="tl">
                    <a:srgbClr val="000000">
                      <a:alpha val="43137"/>
                    </a:srgbClr>
                  </a:outerShdw>
                </a:effectLst>
              </a:rPr>
              <a:t>8.	Write </a:t>
            </a:r>
            <a:r>
              <a:rPr lang="en-IN" sz="2800" b="1" dirty="0" smtClean="0">
                <a:solidFill>
                  <a:schemeClr val="bg1"/>
                </a:solidFill>
              </a:rPr>
              <a:t>any four  python naming conventions</a:t>
            </a:r>
          </a:p>
          <a:p>
            <a:pPr algn="just"/>
            <a:r>
              <a:rPr lang="en-IN" sz="2800" b="1" dirty="0" smtClean="0">
                <a:solidFill>
                  <a:schemeClr val="bg1"/>
                </a:solidFill>
              </a:rPr>
              <a:t>9.	What is input ( ) function? Write down the general format of input ( )  function and explain with proper example.</a:t>
            </a:r>
          </a:p>
          <a:p>
            <a:pPr algn="just"/>
            <a:r>
              <a:rPr lang="en-IN" sz="2800" b="1" dirty="0" smtClean="0">
                <a:solidFill>
                  <a:schemeClr val="bg1"/>
                </a:solidFill>
              </a:rPr>
              <a:t>10. 	What is print ( ) function? Write down the general format of print ( )  function and explain with proper example.</a:t>
            </a:r>
          </a:p>
          <a:p>
            <a:pPr algn="just"/>
            <a:r>
              <a:rPr lang="en-IN" sz="2800" b="1" dirty="0" smtClean="0">
                <a:solidFill>
                  <a:schemeClr val="bg1"/>
                </a:solidFill>
              </a:rPr>
              <a:t>                                        ***</a:t>
            </a:r>
            <a:endParaRPr lang="en-IN" sz="2800" b="1" dirty="0">
              <a:solidFill>
                <a:schemeClr val="bg1"/>
              </a:solidFill>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643042" y="2199869"/>
            <a:ext cx="6786610" cy="2800767"/>
          </a:xfrm>
          <a:prstGeom prst="rect">
            <a:avLst/>
          </a:prstGeom>
        </p:spPr>
        <p:txBody>
          <a:bodyPr wrap="square">
            <a:spAutoFit/>
          </a:bodyPr>
          <a:lstStyle/>
          <a:p>
            <a:pPr lvl="0" algn="ctr" fontAlgn="base">
              <a:spcBef>
                <a:spcPct val="0"/>
              </a:spcBef>
              <a:spcAft>
                <a:spcPct val="0"/>
              </a:spcAft>
            </a:pPr>
            <a:r>
              <a:rPr lang="en-US" sz="4400" b="1" u="sng"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QUESTION BANK </a:t>
            </a:r>
          </a:p>
          <a:p>
            <a:pPr lvl="0" algn="ctr" fontAlgn="base">
              <a:spcBef>
                <a:spcPct val="0"/>
              </a:spcBef>
              <a:spcAft>
                <a:spcPct val="0"/>
              </a:spcAft>
            </a:pPr>
            <a:r>
              <a:rPr lang="en-US" sz="4400" b="1" u="sng"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ON</a:t>
            </a:r>
          </a:p>
          <a:p>
            <a:pPr lvl="0" algn="ctr" fontAlgn="base">
              <a:spcBef>
                <a:spcPct val="0"/>
              </a:spcBef>
              <a:spcAft>
                <a:spcPct val="0"/>
              </a:spcAft>
            </a:pPr>
            <a:r>
              <a:rPr lang="en-US" sz="4400" b="1" u="sng"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CHAPTER  2</a:t>
            </a:r>
          </a:p>
          <a:p>
            <a:pPr lvl="0" algn="ctr" fontAlgn="base">
              <a:spcBef>
                <a:spcPct val="0"/>
              </a:spcBef>
              <a:spcAft>
                <a:spcPct val="0"/>
              </a:spcAft>
            </a:pPr>
            <a:r>
              <a:rPr lang="en-US" sz="4400" b="1" u="sng"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 PYTHON  FUNDAMENTALS</a:t>
            </a:r>
            <a:endParaRPr lang="en-US" sz="44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1101633878"/>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071538" y="1309293"/>
            <a:ext cx="785818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1.	What is character set? </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2.	What is token?</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3.	List the types of tokens</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4.	What is keyword?</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5.	What is an identifier? Give suitable example.</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6.	What is a literal?</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7.	What is string?	</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8.	What is single line string?</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9.	What is multi line string?</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10.	What is EOL?</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11.	What is an escape sequence?</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12.	What is Boolean literal?</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ectangle 7"/>
          <p:cNvSpPr/>
          <p:nvPr/>
        </p:nvSpPr>
        <p:spPr>
          <a:xfrm>
            <a:off x="857224" y="142852"/>
            <a:ext cx="8072494" cy="646331"/>
          </a:xfrm>
          <a:prstGeom prst="rect">
            <a:avLst/>
          </a:prstGeom>
        </p:spPr>
        <p:txBody>
          <a:bodyPr wrap="square">
            <a:spAutoFit/>
          </a:bodyPr>
          <a:lstStyle/>
          <a:p>
            <a:pPr lvl="0" fontAlgn="base">
              <a:spcBef>
                <a:spcPct val="0"/>
              </a:spcBef>
              <a:spcAft>
                <a:spcPct val="0"/>
              </a:spcAft>
            </a:pPr>
            <a:r>
              <a:rPr lang="en-US" sz="3600" b="1" u="sng"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CHAPTER 2: PYTHON FUNDAMENTALS</a:t>
            </a:r>
            <a:endParaRPr lang="en-US"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2857488" y="785794"/>
            <a:ext cx="3256789" cy="523220"/>
          </a:xfrm>
          <a:prstGeom prst="rect">
            <a:avLst/>
          </a:prstGeom>
        </p:spPr>
        <p:txBody>
          <a:bodyPr wrap="none">
            <a:spAutoFit/>
          </a:bodyPr>
          <a:lstStyle/>
          <a:p>
            <a:pPr lvl="0" eaLnBrk="0" fontAlgn="base" hangingPunct="0">
              <a:spcBef>
                <a:spcPct val="0"/>
              </a:spcBef>
              <a:spcAft>
                <a:spcPct val="0"/>
              </a:spcAft>
            </a:pPr>
            <a:r>
              <a:rPr lang="en-US" sz="2800" b="1"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One Mark Questions</a:t>
            </a:r>
            <a:endPar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1101633878"/>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571604" y="1597304"/>
            <a:ext cx="7286676"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13.	What is none?</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14.	What is an operator?</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15.	What is Unary Operator?</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16.	What is Binary Operator?</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17.	List the shift operators</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18.	List the Bitwise operators</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19.	What is an assignment statement?</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20.	What is Punctuators?</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21.	What is comment?</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22.	What is whitespace?</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23.	What is statement?</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Rectangle 9"/>
          <p:cNvSpPr/>
          <p:nvPr/>
        </p:nvSpPr>
        <p:spPr>
          <a:xfrm>
            <a:off x="857224" y="142852"/>
            <a:ext cx="8072494" cy="646331"/>
          </a:xfrm>
          <a:prstGeom prst="rect">
            <a:avLst/>
          </a:prstGeom>
        </p:spPr>
        <p:txBody>
          <a:bodyPr wrap="square">
            <a:spAutoFit/>
          </a:bodyPr>
          <a:lstStyle/>
          <a:p>
            <a:pPr lvl="0" fontAlgn="base">
              <a:spcBef>
                <a:spcPct val="0"/>
              </a:spcBef>
              <a:spcAft>
                <a:spcPct val="0"/>
              </a:spcAft>
            </a:pPr>
            <a:r>
              <a:rPr lang="en-US" sz="3600" b="1" u="sng"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CHAPTER 2: PYTHON FUNDAMENTALS</a:t>
            </a:r>
            <a:endParaRPr lang="en-US"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Rectangle 10"/>
          <p:cNvSpPr/>
          <p:nvPr/>
        </p:nvSpPr>
        <p:spPr>
          <a:xfrm>
            <a:off x="2857488" y="785794"/>
            <a:ext cx="3256789" cy="523220"/>
          </a:xfrm>
          <a:prstGeom prst="rect">
            <a:avLst/>
          </a:prstGeom>
        </p:spPr>
        <p:txBody>
          <a:bodyPr wrap="none">
            <a:spAutoFit/>
          </a:bodyPr>
          <a:lstStyle/>
          <a:p>
            <a:pPr lvl="0" eaLnBrk="0" fontAlgn="base" hangingPunct="0">
              <a:spcBef>
                <a:spcPct val="0"/>
              </a:spcBef>
              <a:spcAft>
                <a:spcPct val="0"/>
              </a:spcAft>
            </a:pPr>
            <a:r>
              <a:rPr lang="en-US" sz="2800" b="1"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One Mark Questions</a:t>
            </a:r>
            <a:endPar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1101633878"/>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500166" y="1816136"/>
            <a:ext cx="728667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24.	Weather python uses statement termination? Justify your answer</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25.	What is the maximum line length in a python program?</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26.	What is Block?</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27.	What is Code Block?</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28.	What is Code?</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29.	What do you mean by case sensitive language?</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857224" y="142852"/>
            <a:ext cx="8072494" cy="646331"/>
          </a:xfrm>
          <a:prstGeom prst="rect">
            <a:avLst/>
          </a:prstGeom>
        </p:spPr>
        <p:txBody>
          <a:bodyPr wrap="square">
            <a:spAutoFit/>
          </a:bodyPr>
          <a:lstStyle/>
          <a:p>
            <a:pPr lvl="0" fontAlgn="base">
              <a:spcBef>
                <a:spcPct val="0"/>
              </a:spcBef>
              <a:spcAft>
                <a:spcPct val="0"/>
              </a:spcAft>
            </a:pPr>
            <a:r>
              <a:rPr lang="en-US" sz="3600" b="1" u="sng"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CHAPTER 2: PYTHON FUNDAMENTALS</a:t>
            </a:r>
            <a:endParaRPr lang="en-US"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2857488" y="785794"/>
            <a:ext cx="3256789" cy="523220"/>
          </a:xfrm>
          <a:prstGeom prst="rect">
            <a:avLst/>
          </a:prstGeom>
        </p:spPr>
        <p:txBody>
          <a:bodyPr wrap="none">
            <a:spAutoFit/>
          </a:bodyPr>
          <a:lstStyle/>
          <a:p>
            <a:pPr lvl="0" eaLnBrk="0" fontAlgn="base" hangingPunct="0">
              <a:spcBef>
                <a:spcPct val="0"/>
              </a:spcBef>
              <a:spcAft>
                <a:spcPct val="0"/>
              </a:spcAft>
            </a:pPr>
            <a:r>
              <a:rPr lang="en-US" sz="2800" b="1"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One Mark Questions</a:t>
            </a:r>
            <a:endPar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1101633878"/>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500166" y="1785926"/>
            <a:ext cx="728667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30.	What is variable?</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31.	What is Lvalue?</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32.	What is Rvalue?</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33.	What is an Assignment statement?</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34.	What is Dynamic typing?</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857224" y="142852"/>
            <a:ext cx="8072494" cy="646331"/>
          </a:xfrm>
          <a:prstGeom prst="rect">
            <a:avLst/>
          </a:prstGeom>
        </p:spPr>
        <p:txBody>
          <a:bodyPr wrap="square">
            <a:spAutoFit/>
          </a:bodyPr>
          <a:lstStyle/>
          <a:p>
            <a:pPr lvl="0" fontAlgn="base">
              <a:spcBef>
                <a:spcPct val="0"/>
              </a:spcBef>
              <a:spcAft>
                <a:spcPct val="0"/>
              </a:spcAft>
            </a:pPr>
            <a:r>
              <a:rPr lang="en-US" sz="3600" b="1" u="sng"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CHAPTER 2: PYTHON FUNDAMENTALS</a:t>
            </a:r>
            <a:endParaRPr lang="en-US"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2857488" y="785794"/>
            <a:ext cx="3338543" cy="523220"/>
          </a:xfrm>
          <a:prstGeom prst="rect">
            <a:avLst/>
          </a:prstGeom>
        </p:spPr>
        <p:txBody>
          <a:bodyPr wrap="none">
            <a:spAutoFit/>
          </a:bodyPr>
          <a:lstStyle/>
          <a:p>
            <a:pPr lvl="0" eaLnBrk="0" fontAlgn="base" hangingPunct="0">
              <a:spcBef>
                <a:spcPct val="0"/>
              </a:spcBef>
              <a:spcAft>
                <a:spcPct val="0"/>
              </a:spcAft>
            </a:pPr>
            <a:r>
              <a:rPr lang="en-US" sz="2800" b="1"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One  Mark Questions</a:t>
            </a:r>
            <a:endPar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1101633878"/>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857224" y="142852"/>
            <a:ext cx="8072494" cy="646331"/>
          </a:xfrm>
          <a:prstGeom prst="rect">
            <a:avLst/>
          </a:prstGeom>
        </p:spPr>
        <p:txBody>
          <a:bodyPr wrap="square">
            <a:spAutoFit/>
          </a:bodyPr>
          <a:lstStyle/>
          <a:p>
            <a:pPr lvl="0" fontAlgn="base">
              <a:spcBef>
                <a:spcPct val="0"/>
              </a:spcBef>
              <a:spcAft>
                <a:spcPct val="0"/>
              </a:spcAft>
            </a:pPr>
            <a:r>
              <a:rPr lang="en-US" sz="3600" b="1" u="sng"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CHAPTER 2: PYTHON FUNDAMENTALS</a:t>
            </a:r>
            <a:endParaRPr lang="en-US"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2857488" y="785794"/>
            <a:ext cx="3405484" cy="523220"/>
          </a:xfrm>
          <a:prstGeom prst="rect">
            <a:avLst/>
          </a:prstGeom>
        </p:spPr>
        <p:txBody>
          <a:bodyPr wrap="none">
            <a:spAutoFit/>
          </a:bodyPr>
          <a:lstStyle/>
          <a:p>
            <a:pPr lvl="0" eaLnBrk="0" fontAlgn="base" hangingPunct="0">
              <a:spcBef>
                <a:spcPct val="0"/>
              </a:spcBef>
              <a:spcAft>
                <a:spcPct val="0"/>
              </a:spcAft>
            </a:pPr>
            <a:r>
              <a:rPr lang="en-US" sz="2800" b="1"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Two Marks Questions</a:t>
            </a:r>
            <a:endPar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52577" name="Rectangle 1"/>
          <p:cNvSpPr>
            <a:spLocks noChangeArrowheads="1"/>
          </p:cNvSpPr>
          <p:nvPr/>
        </p:nvSpPr>
        <p:spPr bwMode="auto">
          <a:xfrm>
            <a:off x="1500134" y="1500174"/>
            <a:ext cx="7358146"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1. Explain the character set of python</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2.</a:t>
            </a:r>
            <a:r>
              <a:rPr kumimoji="0" lang="en-US" sz="2800" b="1" i="0" u="none" strike="noStrike" cap="none" normalizeH="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 </a:t>
            </a: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What are the types of tokens supported in python language?	</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3.</a:t>
            </a:r>
            <a:r>
              <a:rPr kumimoji="0" lang="en-US" sz="2800" b="1" i="0" u="none" strike="noStrike" cap="none" normalizeH="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 </a:t>
            </a: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Write any four keywords of python language</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4. What are the types of literals?</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5.</a:t>
            </a:r>
            <a:r>
              <a:rPr kumimoji="0" lang="en-US" sz="2800" b="1" i="0" u="none" strike="noStrike" cap="none" normalizeH="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 </a:t>
            </a: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Explain Boolean literals</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6.</a:t>
            </a:r>
            <a:r>
              <a:rPr kumimoji="0" lang="en-US" sz="2800" b="1" i="0" u="none" strike="noStrike" cap="none" normalizeH="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 </a:t>
            </a: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What are relational operators?</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7.</a:t>
            </a:r>
            <a:r>
              <a:rPr kumimoji="0" lang="en-US" sz="2800" b="1" i="0" u="none" strike="noStrike" cap="none" normalizeH="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 </a:t>
            </a: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What are the types of Assignment statements? Explain</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8.</a:t>
            </a:r>
            <a:r>
              <a:rPr kumimoji="0" lang="en-US" sz="2800" b="1" i="0" u="none" strike="noStrike" cap="none" normalizeH="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 </a:t>
            </a: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What is General Structure or General format or Syntax?</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1101633878"/>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857224" y="142852"/>
            <a:ext cx="8072494" cy="646331"/>
          </a:xfrm>
          <a:prstGeom prst="rect">
            <a:avLst/>
          </a:prstGeom>
        </p:spPr>
        <p:txBody>
          <a:bodyPr wrap="square">
            <a:spAutoFit/>
          </a:bodyPr>
          <a:lstStyle/>
          <a:p>
            <a:pPr lvl="0" fontAlgn="base">
              <a:spcBef>
                <a:spcPct val="0"/>
              </a:spcBef>
              <a:spcAft>
                <a:spcPct val="0"/>
              </a:spcAft>
            </a:pPr>
            <a:r>
              <a:rPr lang="en-US" sz="3600" b="1" u="sng"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CHAPTER 2: PYTHON FUNDAMENTALS</a:t>
            </a:r>
            <a:endParaRPr lang="en-US"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2857488" y="785794"/>
            <a:ext cx="3405484" cy="523220"/>
          </a:xfrm>
          <a:prstGeom prst="rect">
            <a:avLst/>
          </a:prstGeom>
        </p:spPr>
        <p:txBody>
          <a:bodyPr wrap="none">
            <a:spAutoFit/>
          </a:bodyPr>
          <a:lstStyle/>
          <a:p>
            <a:pPr lvl="0" eaLnBrk="0" fontAlgn="base" hangingPunct="0">
              <a:spcBef>
                <a:spcPct val="0"/>
              </a:spcBef>
              <a:spcAft>
                <a:spcPct val="0"/>
              </a:spcAft>
            </a:pPr>
            <a:r>
              <a:rPr lang="en-US" sz="2800" b="1"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Two Marks Questions</a:t>
            </a:r>
            <a:endPar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52577" name="Rectangle 1"/>
          <p:cNvSpPr>
            <a:spLocks noChangeArrowheads="1"/>
          </p:cNvSpPr>
          <p:nvPr/>
        </p:nvSpPr>
        <p:spPr bwMode="auto">
          <a:xfrm>
            <a:off x="1500166" y="1928802"/>
            <a:ext cx="7358146"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9.</a:t>
            </a:r>
            <a:r>
              <a:rPr kumimoji="0" lang="en-US" sz="2800" b="1" i="0" u="none" strike="noStrike" cap="none" normalizeH="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 </a:t>
            </a: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What are the types of comments? Explain with suitable examples</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10.</a:t>
            </a:r>
            <a:r>
              <a:rPr kumimoji="0" lang="en-US" sz="2800" b="1" i="0" u="none" strike="noStrike" cap="none" normalizeH="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 </a:t>
            </a: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Explain with a diagram how a variable refers to a memory location?</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11.</a:t>
            </a:r>
            <a:r>
              <a:rPr kumimoji="0" lang="en-US" sz="2800" b="1" i="0" u="none" strike="noStrike" cap="none" normalizeH="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 </a:t>
            </a: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While dealing with dynamic typing what caution must be taken care of? Explain with suitable example.</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110163387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TOKENS / LEXICAL UNITS</a:t>
            </a:r>
          </a:p>
        </p:txBody>
      </p:sp>
      <p:graphicFrame>
        <p:nvGraphicFramePr>
          <p:cNvPr id="8" name="Diagram 7"/>
          <p:cNvGraphicFramePr/>
          <p:nvPr/>
        </p:nvGraphicFramePr>
        <p:xfrm>
          <a:off x="1714480" y="1111248"/>
          <a:ext cx="6429420" cy="5461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857224" y="142852"/>
            <a:ext cx="8072494" cy="646331"/>
          </a:xfrm>
          <a:prstGeom prst="rect">
            <a:avLst/>
          </a:prstGeom>
        </p:spPr>
        <p:txBody>
          <a:bodyPr wrap="square">
            <a:spAutoFit/>
          </a:bodyPr>
          <a:lstStyle/>
          <a:p>
            <a:pPr lvl="0" fontAlgn="base">
              <a:spcBef>
                <a:spcPct val="0"/>
              </a:spcBef>
              <a:spcAft>
                <a:spcPct val="0"/>
              </a:spcAft>
            </a:pPr>
            <a:r>
              <a:rPr lang="en-US" sz="3600" b="1" u="sng"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CHAPTER 2: PYTHON FUNDAMENTALS</a:t>
            </a:r>
            <a:endParaRPr lang="en-US"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2857488" y="785794"/>
            <a:ext cx="3719480" cy="523220"/>
          </a:xfrm>
          <a:prstGeom prst="rect">
            <a:avLst/>
          </a:prstGeom>
        </p:spPr>
        <p:txBody>
          <a:bodyPr wrap="none">
            <a:spAutoFit/>
          </a:bodyPr>
          <a:lstStyle/>
          <a:p>
            <a:pPr lvl="0" eaLnBrk="0" fontAlgn="base" hangingPunct="0">
              <a:spcBef>
                <a:spcPct val="0"/>
              </a:spcBef>
              <a:spcAft>
                <a:spcPct val="0"/>
              </a:spcAft>
            </a:pPr>
            <a:r>
              <a:rPr lang="en-US" sz="2800" b="1"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Three  Marks Questions</a:t>
            </a:r>
            <a:endPar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52577" name="Rectangle 1"/>
          <p:cNvSpPr>
            <a:spLocks noChangeArrowheads="1"/>
          </p:cNvSpPr>
          <p:nvPr/>
        </p:nvSpPr>
        <p:spPr bwMode="auto">
          <a:xfrm>
            <a:off x="1500166" y="1571612"/>
            <a:ext cx="735814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IN" sz="2800" b="1" dirty="0" smtClean="0">
                <a:solidFill>
                  <a:schemeClr val="bg1"/>
                </a:solidFill>
              </a:rPr>
              <a:t>1. What are the python naming conventions?</a:t>
            </a:r>
          </a:p>
          <a:p>
            <a:pPr algn="just"/>
            <a:r>
              <a:rPr lang="en-IN" sz="2800" b="1" dirty="0" smtClean="0">
                <a:solidFill>
                  <a:schemeClr val="bg1"/>
                </a:solidFill>
              </a:rPr>
              <a:t>2. Explain the representation of string in python language.</a:t>
            </a:r>
          </a:p>
          <a:p>
            <a:pPr algn="just"/>
            <a:r>
              <a:rPr lang="en-IN" sz="2800" b="1" dirty="0" smtClean="0">
                <a:solidFill>
                  <a:schemeClr val="bg1"/>
                </a:solidFill>
              </a:rPr>
              <a:t>3. Explain the types of strings supported by python language.</a:t>
            </a:r>
          </a:p>
          <a:p>
            <a:pPr algn="just"/>
            <a:r>
              <a:rPr lang="en-IN" sz="2800" b="1" dirty="0" smtClean="0">
                <a:solidFill>
                  <a:schemeClr val="bg1"/>
                </a:solidFill>
              </a:rPr>
              <a:t>4. Explain escape sequences.</a:t>
            </a:r>
          </a:p>
          <a:p>
            <a:pPr algn="just"/>
            <a:r>
              <a:rPr lang="en-IN" sz="2800" b="1" dirty="0" smtClean="0">
                <a:solidFill>
                  <a:schemeClr val="bg1"/>
                </a:solidFill>
              </a:rPr>
              <a:t>5. Explain numerical literals supported in python language.</a:t>
            </a:r>
          </a:p>
          <a:p>
            <a:pPr algn="just"/>
            <a:r>
              <a:rPr lang="en-IN" sz="2800" b="1" dirty="0" smtClean="0">
                <a:solidFill>
                  <a:schemeClr val="bg1"/>
                </a:solidFill>
              </a:rPr>
              <a:t>6. Explain the Floating point literals supported in python language.</a:t>
            </a:r>
            <a:endParaRPr lang="en-IN" sz="2800" b="1" dirty="0">
              <a:solidFill>
                <a:schemeClr val="bg1"/>
              </a:solidFill>
            </a:endParaRPr>
          </a:p>
        </p:txBody>
      </p:sp>
    </p:spTree>
    <p:extLst>
      <p:ext uri="{BB962C8B-B14F-4D97-AF65-F5344CB8AC3E}">
        <p14:creationId xmlns:p14="http://schemas.microsoft.com/office/powerpoint/2010/main" xmlns="" val="1101633878"/>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857224" y="142852"/>
            <a:ext cx="8072494" cy="646331"/>
          </a:xfrm>
          <a:prstGeom prst="rect">
            <a:avLst/>
          </a:prstGeom>
        </p:spPr>
        <p:txBody>
          <a:bodyPr wrap="square">
            <a:spAutoFit/>
          </a:bodyPr>
          <a:lstStyle/>
          <a:p>
            <a:pPr lvl="0" fontAlgn="base">
              <a:spcBef>
                <a:spcPct val="0"/>
              </a:spcBef>
              <a:spcAft>
                <a:spcPct val="0"/>
              </a:spcAft>
            </a:pPr>
            <a:r>
              <a:rPr lang="en-US" sz="3600" b="1" u="sng"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CHAPTER 2: PYTHON FUNDAMENTALS</a:t>
            </a:r>
            <a:endParaRPr lang="en-US" sz="36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2857488" y="785794"/>
            <a:ext cx="3719480" cy="523220"/>
          </a:xfrm>
          <a:prstGeom prst="rect">
            <a:avLst/>
          </a:prstGeom>
        </p:spPr>
        <p:txBody>
          <a:bodyPr wrap="none">
            <a:spAutoFit/>
          </a:bodyPr>
          <a:lstStyle/>
          <a:p>
            <a:pPr lvl="0" eaLnBrk="0" fontAlgn="base" hangingPunct="0">
              <a:spcBef>
                <a:spcPct val="0"/>
              </a:spcBef>
              <a:spcAft>
                <a:spcPct val="0"/>
              </a:spcAft>
            </a:pPr>
            <a:r>
              <a:rPr lang="en-US" sz="2800" b="1" dirty="0" smtClean="0">
                <a:solidFill>
                  <a:srgbClr val="FFFF00"/>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Three  Marks Questions</a:t>
            </a:r>
            <a:endParaRPr lang="en-US"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152577" name="Rectangle 1"/>
          <p:cNvSpPr>
            <a:spLocks noChangeArrowheads="1"/>
          </p:cNvSpPr>
          <p:nvPr/>
        </p:nvSpPr>
        <p:spPr bwMode="auto">
          <a:xfrm>
            <a:off x="1500166" y="1571612"/>
            <a:ext cx="735814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IN" sz="2800" b="1" dirty="0" smtClean="0">
                <a:solidFill>
                  <a:schemeClr val="bg1"/>
                </a:solidFill>
              </a:rPr>
              <a:t>7. Explain the General structure of python program and give example.</a:t>
            </a:r>
          </a:p>
          <a:p>
            <a:pPr algn="just"/>
            <a:r>
              <a:rPr lang="en-IN" sz="2800" b="1" dirty="0" smtClean="0">
                <a:solidFill>
                  <a:schemeClr val="bg1"/>
                </a:solidFill>
              </a:rPr>
              <a:t>8. What is whitespace how its useful in python programming?</a:t>
            </a:r>
          </a:p>
          <a:p>
            <a:pPr algn="just"/>
            <a:r>
              <a:rPr lang="en-IN" sz="2800" b="1" dirty="0" smtClean="0">
                <a:solidFill>
                  <a:schemeClr val="bg1"/>
                </a:solidFill>
              </a:rPr>
              <a:t>9. What is input ( ) function? Write down the general format of input ( )  function and explain with proper example.</a:t>
            </a:r>
          </a:p>
          <a:p>
            <a:pPr algn="just"/>
            <a:r>
              <a:rPr lang="en-IN" sz="2800" b="1" dirty="0" smtClean="0">
                <a:solidFill>
                  <a:schemeClr val="bg1"/>
                </a:solidFill>
              </a:rPr>
              <a:t>10. What is print ( ) function? Write down the general format of print ( )  function and explain with proper example.</a:t>
            </a:r>
            <a:endParaRPr lang="en-IN" sz="2800" b="1" dirty="0">
              <a:solidFill>
                <a:schemeClr val="bg1"/>
              </a:solidFill>
            </a:endParaRPr>
          </a:p>
        </p:txBody>
      </p:sp>
    </p:spTree>
    <p:extLst>
      <p:ext uri="{BB962C8B-B14F-4D97-AF65-F5344CB8AC3E}">
        <p14:creationId xmlns:p14="http://schemas.microsoft.com/office/powerpoint/2010/main" xmlns="" val="1101633878"/>
      </p:ext>
    </p:extLst>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14480" y="3000372"/>
            <a:ext cx="6643734" cy="1143008"/>
          </a:xfrm>
        </p:spPr>
        <p:txBody>
          <a:bodyPr>
            <a:normAutofit/>
          </a:bodyPr>
          <a:lstStyle/>
          <a:p>
            <a:pPr marL="514350" indent="-514350" algn="ctr"/>
            <a:r>
              <a:rPr lang="en-US" sz="4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Thank You</a:t>
            </a:r>
            <a:endParaRPr lang="en-IN" sz="4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10163387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214414" y="3286124"/>
            <a:ext cx="7786742" cy="785818"/>
          </a:xfrm>
        </p:spPr>
        <p:style>
          <a:lnRef idx="0">
            <a:schemeClr val="accent4"/>
          </a:lnRef>
          <a:fillRef idx="3">
            <a:schemeClr val="accent4"/>
          </a:fillRef>
          <a:effectRef idx="3">
            <a:schemeClr val="accent4"/>
          </a:effectRef>
          <a:fontRef idx="minor">
            <a:schemeClr val="lt1"/>
          </a:fontRef>
        </p:style>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What is Keyword or reserved word?</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1571604" y="1643050"/>
            <a:ext cx="7286676" cy="4786346"/>
          </a:xfrm>
        </p:spPr>
        <p:txBody>
          <a:bodyPr>
            <a:noAutofit/>
          </a:bodyPr>
          <a:lstStyle/>
          <a:p>
            <a:pPr>
              <a:buNone/>
            </a:pPr>
            <a:endParaRPr lang="en-US" sz="3200" b="1" dirty="0" smtClean="0">
              <a:effectLst>
                <a:outerShdw blurRad="38100" dist="38100" dir="2700000" algn="tl">
                  <a:srgbClr val="000000">
                    <a:alpha val="43137"/>
                  </a:srgbClr>
                </a:outerShdw>
              </a:effectLst>
            </a:endParaRPr>
          </a:p>
          <a:p>
            <a:pPr algn="just">
              <a:buNone/>
            </a:pPr>
            <a:r>
              <a:rPr lang="en-IN" sz="3200" b="1" dirty="0" smtClean="0">
                <a:effectLst>
                  <a:outerShdw blurRad="38100" dist="38100" dir="2700000" algn="tl">
                    <a:srgbClr val="000000">
                      <a:alpha val="43137"/>
                    </a:srgbClr>
                  </a:outerShdw>
                </a:effectLst>
              </a:rPr>
              <a:t>	</a:t>
            </a:r>
            <a:r>
              <a:rPr lang="en-IN" sz="3200" b="1" dirty="0" smtClean="0">
                <a:solidFill>
                  <a:srgbClr val="FFFF00"/>
                </a:solidFill>
                <a:effectLst>
                  <a:outerShdw blurRad="38100" dist="38100" dir="2700000" algn="tl">
                    <a:srgbClr val="000000">
                      <a:alpha val="43137"/>
                    </a:srgbClr>
                  </a:outerShdw>
                </a:effectLst>
              </a:rPr>
              <a:t>What is  Keyword?</a:t>
            </a:r>
          </a:p>
          <a:p>
            <a:pPr algn="just">
              <a:buNone/>
            </a:pPr>
            <a:endParaRPr lang="en-IN" sz="2000" b="1" dirty="0" smtClean="0">
              <a:solidFill>
                <a:srgbClr val="FFFF00"/>
              </a:solidFill>
              <a:effectLst>
                <a:outerShdw blurRad="38100" dist="38100" dir="2700000" algn="tl">
                  <a:srgbClr val="000000">
                    <a:alpha val="43137"/>
                  </a:srgbClr>
                </a:outerShdw>
              </a:effectLst>
            </a:endParaRPr>
          </a:p>
          <a:p>
            <a:pPr algn="just">
              <a:buNone/>
            </a:pPr>
            <a:r>
              <a:rPr lang="en-IN" sz="3200" b="1" dirty="0" smtClean="0">
                <a:effectLst>
                  <a:outerShdw blurRad="38100" dist="38100" dir="2700000" algn="tl">
                    <a:srgbClr val="000000">
                      <a:alpha val="43137"/>
                    </a:srgbClr>
                  </a:outerShdw>
                </a:effectLst>
              </a:rPr>
              <a:t>		Keywords are also called as reserved words these are having special meaning in python language.  The words are defined in the python interpreter hence these cant be used as programming identifiers.</a:t>
            </a:r>
          </a:p>
        </p:txBody>
      </p:sp>
      <p:sp>
        <p:nvSpPr>
          <p:cNvPr id="5" name="Rectangle 4"/>
          <p:cNvSpPr/>
          <p:nvPr/>
        </p:nvSpPr>
        <p:spPr>
          <a:xfrm>
            <a:off x="2357422" y="500042"/>
            <a:ext cx="5562357" cy="646331"/>
          </a:xfrm>
          <a:prstGeom prst="rect">
            <a:avLst/>
          </a:prstGeom>
        </p:spPr>
        <p:txBody>
          <a:bodyPr wrap="none">
            <a:spAutoFit/>
          </a:bodyPr>
          <a:lstStyle/>
          <a:p>
            <a:r>
              <a:rPr lang="en-IN" sz="3600" b="1" dirty="0" smtClean="0">
                <a:solidFill>
                  <a:srgbClr val="FFFF00"/>
                </a:solidFill>
                <a:effectLst>
                  <a:outerShdw blurRad="38100" dist="38100" dir="2700000" algn="tl">
                    <a:srgbClr val="000000">
                      <a:alpha val="43137"/>
                    </a:srgbClr>
                  </a:outerShdw>
                </a:effectLst>
              </a:rPr>
              <a:t> 1. Keyword/Reserved Word</a:t>
            </a:r>
            <a:endParaRPr lang="en-IN" sz="3600" dirty="0"/>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214414" y="3500438"/>
            <a:ext cx="7786742" cy="785818"/>
          </a:xfrm>
        </p:spPr>
        <p:style>
          <a:lnRef idx="0">
            <a:schemeClr val="accent4"/>
          </a:lnRef>
          <a:fillRef idx="3">
            <a:schemeClr val="accent4"/>
          </a:fillRef>
          <a:effectRef idx="3">
            <a:schemeClr val="accent4"/>
          </a:effectRef>
          <a:fontRef idx="minor">
            <a:schemeClr val="lt1"/>
          </a:fontRef>
        </p:style>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Some Keywords of Python Language</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Some Keywords of Python Language</a:t>
            </a:r>
          </a:p>
        </p:txBody>
      </p:sp>
      <p:graphicFrame>
        <p:nvGraphicFramePr>
          <p:cNvPr id="13" name="Table 12"/>
          <p:cNvGraphicFramePr>
            <a:graphicFrameLocks noGrp="1"/>
          </p:cNvGraphicFramePr>
          <p:nvPr/>
        </p:nvGraphicFramePr>
        <p:xfrm>
          <a:off x="2214546" y="1785926"/>
          <a:ext cx="5500726" cy="4333875"/>
        </p:xfrm>
        <a:graphic>
          <a:graphicData uri="http://schemas.openxmlformats.org/drawingml/2006/table">
            <a:tbl>
              <a:tblPr firstRow="1" bandRow="1">
                <a:tableStyleId>{306799F8-075E-4A3A-A7F6-7FBC6576F1A4}</a:tableStyleId>
              </a:tblPr>
              <a:tblGrid>
                <a:gridCol w="2750363"/>
                <a:gridCol w="2750363"/>
              </a:tblGrid>
              <a:tr h="370840">
                <a:tc>
                  <a:txBody>
                    <a:bodyPr/>
                    <a:lstStyle/>
                    <a:p>
                      <a:pPr algn="ctr" fontAlgn="b"/>
                      <a:r>
                        <a:rPr lang="en-IN" sz="4000" b="1" u="none" strike="noStrike" dirty="0">
                          <a:effectLst>
                            <a:outerShdw blurRad="38100" dist="38100" dir="2700000" algn="tl">
                              <a:srgbClr val="000000">
                                <a:alpha val="43137"/>
                              </a:srgbClr>
                            </a:outerShdw>
                            <a:reflection blurRad="6350" stA="60000" endA="900" endPos="58000" dir="5400000" sy="-100000" algn="bl" rotWithShape="0"/>
                          </a:effectLst>
                        </a:rPr>
                        <a:t>and </a:t>
                      </a:r>
                      <a:endParaRPr lang="en-IN" sz="4000" b="1" i="0" u="none" strike="noStrike" dirty="0">
                        <a:solidFill>
                          <a:srgbClr val="000000"/>
                        </a:solidFill>
                        <a:effectLst>
                          <a:outerShdw blurRad="38100" dist="38100" dir="2700000" algn="tl">
                            <a:srgbClr val="000000">
                              <a:alpha val="43137"/>
                            </a:srgbClr>
                          </a:outerShdw>
                          <a:reflection blurRad="6350" stA="60000" endA="900" endPos="58000" dir="5400000" sy="-100000" algn="bl" rotWithShape="0"/>
                        </a:effectLst>
                        <a:latin typeface="Calibri"/>
                      </a:endParaRPr>
                    </a:p>
                  </a:txBody>
                  <a:tcPr marL="9525" marR="9525" marT="9525" marB="0" anchor="b">
                    <a:cell3D prstMaterial="dkEdge">
                      <a:bevel prst="artDeco"/>
                      <a:lightRig rig="flood" dir="t"/>
                    </a:cell3D>
                  </a:tcPr>
                </a:tc>
                <a:tc>
                  <a:txBody>
                    <a:bodyPr/>
                    <a:lstStyle/>
                    <a:p>
                      <a:pPr algn="ctr" fontAlgn="b"/>
                      <a:r>
                        <a:rPr lang="en-IN" sz="4000" b="1" u="none" strike="noStrike" dirty="0">
                          <a:effectLst>
                            <a:outerShdw blurRad="38100" dist="38100" dir="2700000" algn="tl">
                              <a:srgbClr val="000000">
                                <a:alpha val="43137"/>
                              </a:srgbClr>
                            </a:outerShdw>
                            <a:reflection blurRad="6350" stA="60000" endA="900" endPos="58000" dir="5400000" sy="-100000" algn="bl" rotWithShape="0"/>
                          </a:effectLst>
                        </a:rPr>
                        <a:t>assert</a:t>
                      </a:r>
                      <a:endParaRPr lang="en-IN" sz="4000" b="1" i="0" u="none" strike="noStrike" dirty="0">
                        <a:solidFill>
                          <a:srgbClr val="000000"/>
                        </a:solidFill>
                        <a:effectLst>
                          <a:outerShdw blurRad="38100" dist="38100" dir="2700000" algn="tl">
                            <a:srgbClr val="000000">
                              <a:alpha val="43137"/>
                            </a:srgbClr>
                          </a:outerShdw>
                          <a:reflection blurRad="6350" stA="60000" endA="900" endPos="58000" dir="5400000" sy="-100000" algn="bl" rotWithShape="0"/>
                        </a:effectLst>
                        <a:latin typeface="Calibri"/>
                      </a:endParaRPr>
                    </a:p>
                  </a:txBody>
                  <a:tcPr marL="9525" marR="9525" marT="9525" marB="0" anchor="b">
                    <a:cell3D prstMaterial="dkEdge">
                      <a:bevel prst="artDeco"/>
                      <a:lightRig rig="flood" dir="t"/>
                    </a:cell3D>
                  </a:tcPr>
                </a:tc>
              </a:tr>
              <a:tr h="370840">
                <a:tc>
                  <a:txBody>
                    <a:bodyPr/>
                    <a:lstStyle/>
                    <a:p>
                      <a:pPr algn="ctr" fontAlgn="b"/>
                      <a:r>
                        <a:rPr lang="en-IN" sz="4000" b="1" u="none" strike="noStrike" dirty="0">
                          <a:effectLst>
                            <a:outerShdw blurRad="38100" dist="38100" dir="2700000" algn="tl">
                              <a:srgbClr val="000000">
                                <a:alpha val="43137"/>
                              </a:srgbClr>
                            </a:outerShdw>
                            <a:reflection blurRad="6350" stA="60000" endA="900" endPos="58000" dir="5400000" sy="-100000" algn="bl" rotWithShape="0"/>
                          </a:effectLst>
                        </a:rPr>
                        <a:t>break </a:t>
                      </a:r>
                      <a:endParaRPr lang="en-IN" sz="4000" b="1" i="0" u="none" strike="noStrike" dirty="0">
                        <a:solidFill>
                          <a:srgbClr val="000000"/>
                        </a:solidFill>
                        <a:effectLst>
                          <a:outerShdw blurRad="38100" dist="38100" dir="2700000" algn="tl">
                            <a:srgbClr val="000000">
                              <a:alpha val="43137"/>
                            </a:srgbClr>
                          </a:outerShdw>
                          <a:reflection blurRad="6350" stA="60000" endA="900" endPos="58000" dir="5400000" sy="-100000" algn="bl" rotWithShape="0"/>
                        </a:effectLst>
                        <a:latin typeface="Calibri"/>
                      </a:endParaRPr>
                    </a:p>
                  </a:txBody>
                  <a:tcPr marL="9525" marR="9525" marT="9525" marB="0" anchor="b">
                    <a:cell3D prstMaterial="dkEdge">
                      <a:bevel prst="artDeco"/>
                      <a:lightRig rig="flood" dir="t"/>
                    </a:cell3D>
                  </a:tcPr>
                </a:tc>
                <a:tc>
                  <a:txBody>
                    <a:bodyPr/>
                    <a:lstStyle/>
                    <a:p>
                      <a:pPr algn="ctr" fontAlgn="b"/>
                      <a:r>
                        <a:rPr lang="en-IN" sz="4000" b="1" u="none" strike="noStrike" dirty="0">
                          <a:effectLst>
                            <a:outerShdw blurRad="38100" dist="38100" dir="2700000" algn="tl">
                              <a:srgbClr val="000000">
                                <a:alpha val="43137"/>
                              </a:srgbClr>
                            </a:outerShdw>
                            <a:reflection blurRad="6350" stA="60000" endA="900" endPos="58000" dir="5400000" sy="-100000" algn="bl" rotWithShape="0"/>
                          </a:effectLst>
                        </a:rPr>
                        <a:t>class</a:t>
                      </a:r>
                      <a:endParaRPr lang="en-IN" sz="4000" b="1" i="0" u="none" strike="noStrike" dirty="0">
                        <a:solidFill>
                          <a:srgbClr val="000000"/>
                        </a:solidFill>
                        <a:effectLst>
                          <a:outerShdw blurRad="38100" dist="38100" dir="2700000" algn="tl">
                            <a:srgbClr val="000000">
                              <a:alpha val="43137"/>
                            </a:srgbClr>
                          </a:outerShdw>
                          <a:reflection blurRad="6350" stA="60000" endA="900" endPos="58000" dir="5400000" sy="-100000" algn="bl" rotWithShape="0"/>
                        </a:effectLst>
                        <a:latin typeface="Calibri"/>
                      </a:endParaRPr>
                    </a:p>
                  </a:txBody>
                  <a:tcPr marL="9525" marR="9525" marT="9525" marB="0" anchor="b">
                    <a:cell3D prstMaterial="dkEdge">
                      <a:bevel prst="artDeco"/>
                      <a:lightRig rig="flood" dir="t"/>
                    </a:cell3D>
                  </a:tcPr>
                </a:tc>
              </a:tr>
              <a:tr h="370840">
                <a:tc>
                  <a:txBody>
                    <a:bodyPr/>
                    <a:lstStyle/>
                    <a:p>
                      <a:pPr algn="ctr" fontAlgn="b"/>
                      <a:r>
                        <a:rPr lang="en-IN" sz="4000" b="1" u="none" strike="noStrike" dirty="0">
                          <a:effectLst>
                            <a:outerShdw blurRad="38100" dist="38100" dir="2700000" algn="tl">
                              <a:srgbClr val="000000">
                                <a:alpha val="43137"/>
                              </a:srgbClr>
                            </a:outerShdw>
                            <a:reflection blurRad="6350" stA="60000" endA="900" endPos="58000" dir="5400000" sy="-100000" algn="bl" rotWithShape="0"/>
                          </a:effectLst>
                        </a:rPr>
                        <a:t>continue</a:t>
                      </a:r>
                      <a:endParaRPr lang="en-IN" sz="4000" b="1" i="0" u="none" strike="noStrike" dirty="0">
                        <a:solidFill>
                          <a:srgbClr val="000000"/>
                        </a:solidFill>
                        <a:effectLst>
                          <a:outerShdw blurRad="38100" dist="38100" dir="2700000" algn="tl">
                            <a:srgbClr val="000000">
                              <a:alpha val="43137"/>
                            </a:srgbClr>
                          </a:outerShdw>
                          <a:reflection blurRad="6350" stA="60000" endA="900" endPos="58000" dir="5400000" sy="-100000" algn="bl" rotWithShape="0"/>
                        </a:effectLst>
                        <a:latin typeface="Calibri"/>
                      </a:endParaRPr>
                    </a:p>
                  </a:txBody>
                  <a:tcPr marL="9525" marR="9525" marT="9525" marB="0" anchor="b">
                    <a:cell3D prstMaterial="dkEdge">
                      <a:bevel prst="artDeco"/>
                      <a:lightRig rig="flood" dir="t"/>
                    </a:cell3D>
                  </a:tcPr>
                </a:tc>
                <a:tc>
                  <a:txBody>
                    <a:bodyPr/>
                    <a:lstStyle/>
                    <a:p>
                      <a:pPr algn="ctr" fontAlgn="b"/>
                      <a:r>
                        <a:rPr lang="en-IN" sz="4000" b="1" u="none" strike="noStrike" dirty="0">
                          <a:effectLst>
                            <a:outerShdw blurRad="38100" dist="38100" dir="2700000" algn="tl">
                              <a:srgbClr val="000000">
                                <a:alpha val="43137"/>
                              </a:srgbClr>
                            </a:outerShdw>
                            <a:reflection blurRad="6350" stA="60000" endA="900" endPos="58000" dir="5400000" sy="-100000" algn="bl" rotWithShape="0"/>
                          </a:effectLst>
                        </a:rPr>
                        <a:t> def</a:t>
                      </a:r>
                      <a:endParaRPr lang="en-IN" sz="4000" b="1" i="0" u="none" strike="noStrike" dirty="0">
                        <a:solidFill>
                          <a:srgbClr val="000000"/>
                        </a:solidFill>
                        <a:effectLst>
                          <a:outerShdw blurRad="38100" dist="38100" dir="2700000" algn="tl">
                            <a:srgbClr val="000000">
                              <a:alpha val="43137"/>
                            </a:srgbClr>
                          </a:outerShdw>
                          <a:reflection blurRad="6350" stA="60000" endA="900" endPos="58000" dir="5400000" sy="-100000" algn="bl" rotWithShape="0"/>
                        </a:effectLst>
                        <a:latin typeface="Calibri"/>
                      </a:endParaRPr>
                    </a:p>
                  </a:txBody>
                  <a:tcPr marL="9525" marR="9525" marT="9525" marB="0" anchor="b">
                    <a:cell3D prstMaterial="dkEdge">
                      <a:bevel prst="artDeco"/>
                      <a:lightRig rig="flood" dir="t"/>
                    </a:cell3D>
                  </a:tcPr>
                </a:tc>
              </a:tr>
              <a:tr h="370840">
                <a:tc>
                  <a:txBody>
                    <a:bodyPr/>
                    <a:lstStyle/>
                    <a:p>
                      <a:pPr algn="ctr" fontAlgn="b"/>
                      <a:r>
                        <a:rPr lang="en-IN" sz="4000" b="1" u="none" strike="noStrike" dirty="0">
                          <a:effectLst>
                            <a:outerShdw blurRad="38100" dist="38100" dir="2700000" algn="tl">
                              <a:srgbClr val="000000">
                                <a:alpha val="43137"/>
                              </a:srgbClr>
                            </a:outerShdw>
                            <a:reflection blurRad="6350" stA="60000" endA="900" endPos="58000" dir="5400000" sy="-100000" algn="bl" rotWithShape="0"/>
                          </a:effectLst>
                        </a:rPr>
                        <a:t>del </a:t>
                      </a:r>
                      <a:endParaRPr lang="en-IN" sz="4000" b="1" i="0" u="none" strike="noStrike" dirty="0">
                        <a:solidFill>
                          <a:srgbClr val="000000"/>
                        </a:solidFill>
                        <a:effectLst>
                          <a:outerShdw blurRad="38100" dist="38100" dir="2700000" algn="tl">
                            <a:srgbClr val="000000">
                              <a:alpha val="43137"/>
                            </a:srgbClr>
                          </a:outerShdw>
                          <a:reflection blurRad="6350" stA="60000" endA="900" endPos="58000" dir="5400000" sy="-100000" algn="bl" rotWithShape="0"/>
                        </a:effectLst>
                        <a:latin typeface="Calibri"/>
                      </a:endParaRPr>
                    </a:p>
                  </a:txBody>
                  <a:tcPr marL="9525" marR="9525" marT="9525" marB="0" anchor="b">
                    <a:cell3D prstMaterial="dkEdge">
                      <a:bevel prst="artDeco"/>
                      <a:lightRig rig="flood" dir="t"/>
                    </a:cell3D>
                  </a:tcPr>
                </a:tc>
                <a:tc>
                  <a:txBody>
                    <a:bodyPr/>
                    <a:lstStyle/>
                    <a:p>
                      <a:pPr algn="ctr" fontAlgn="b"/>
                      <a:r>
                        <a:rPr lang="en-IN" sz="4000" b="1" u="none" strike="noStrike" dirty="0" err="1">
                          <a:effectLst>
                            <a:outerShdw blurRad="38100" dist="38100" dir="2700000" algn="tl">
                              <a:srgbClr val="000000">
                                <a:alpha val="43137"/>
                              </a:srgbClr>
                            </a:outerShdw>
                            <a:reflection blurRad="6350" stA="60000" endA="900" endPos="58000" dir="5400000" sy="-100000" algn="bl" rotWithShape="0"/>
                          </a:effectLst>
                        </a:rPr>
                        <a:t>elif</a:t>
                      </a:r>
                      <a:endParaRPr lang="en-IN" sz="4000" b="1" i="0" u="none" strike="noStrike" dirty="0">
                        <a:solidFill>
                          <a:srgbClr val="000000"/>
                        </a:solidFill>
                        <a:effectLst>
                          <a:outerShdw blurRad="38100" dist="38100" dir="2700000" algn="tl">
                            <a:srgbClr val="000000">
                              <a:alpha val="43137"/>
                            </a:srgbClr>
                          </a:outerShdw>
                          <a:reflection blurRad="6350" stA="60000" endA="900" endPos="58000" dir="5400000" sy="-100000" algn="bl" rotWithShape="0"/>
                        </a:effectLst>
                        <a:latin typeface="Calibri"/>
                      </a:endParaRPr>
                    </a:p>
                  </a:txBody>
                  <a:tcPr marL="9525" marR="9525" marT="9525" marB="0" anchor="b">
                    <a:cell3D prstMaterial="dkEdge">
                      <a:bevel prst="artDeco"/>
                      <a:lightRig rig="flood" dir="t"/>
                    </a:cell3D>
                  </a:tcPr>
                </a:tc>
              </a:tr>
              <a:tr h="370840">
                <a:tc>
                  <a:txBody>
                    <a:bodyPr/>
                    <a:lstStyle/>
                    <a:p>
                      <a:pPr algn="ctr" fontAlgn="b"/>
                      <a:r>
                        <a:rPr lang="en-IN" sz="4000" b="1" u="none" strike="noStrike">
                          <a:effectLst>
                            <a:outerShdw blurRad="38100" dist="38100" dir="2700000" algn="tl">
                              <a:srgbClr val="000000">
                                <a:alpha val="43137"/>
                              </a:srgbClr>
                            </a:outerShdw>
                            <a:reflection blurRad="6350" stA="60000" endA="900" endPos="58000" dir="5400000" sy="-100000" algn="bl" rotWithShape="0"/>
                          </a:effectLst>
                        </a:rPr>
                        <a:t>else </a:t>
                      </a:r>
                      <a:endParaRPr lang="en-IN" sz="4000" b="1" i="0" u="none" strike="noStrike">
                        <a:solidFill>
                          <a:srgbClr val="000000"/>
                        </a:solidFill>
                        <a:effectLst>
                          <a:outerShdw blurRad="38100" dist="38100" dir="2700000" algn="tl">
                            <a:srgbClr val="000000">
                              <a:alpha val="43137"/>
                            </a:srgbClr>
                          </a:outerShdw>
                          <a:reflection blurRad="6350" stA="60000" endA="900" endPos="58000" dir="5400000" sy="-100000" algn="bl" rotWithShape="0"/>
                        </a:effectLst>
                        <a:latin typeface="Calibri"/>
                      </a:endParaRPr>
                    </a:p>
                  </a:txBody>
                  <a:tcPr marL="9525" marR="9525" marT="9525" marB="0" anchor="b">
                    <a:cell3D prstMaterial="dkEdge">
                      <a:bevel prst="artDeco"/>
                      <a:lightRig rig="flood" dir="t"/>
                    </a:cell3D>
                  </a:tcPr>
                </a:tc>
                <a:tc>
                  <a:txBody>
                    <a:bodyPr/>
                    <a:lstStyle/>
                    <a:p>
                      <a:pPr algn="ctr" fontAlgn="b"/>
                      <a:r>
                        <a:rPr lang="en-IN" sz="4000" b="1" u="none" strike="noStrike" dirty="0">
                          <a:effectLst>
                            <a:outerShdw blurRad="38100" dist="38100" dir="2700000" algn="tl">
                              <a:srgbClr val="000000">
                                <a:alpha val="43137"/>
                              </a:srgbClr>
                            </a:outerShdw>
                            <a:reflection blurRad="6350" stA="60000" endA="900" endPos="58000" dir="5400000" sy="-100000" algn="bl" rotWithShape="0"/>
                          </a:effectLst>
                        </a:rPr>
                        <a:t>except</a:t>
                      </a:r>
                      <a:endParaRPr lang="en-IN" sz="4000" b="1" i="0" u="none" strike="noStrike" dirty="0">
                        <a:solidFill>
                          <a:srgbClr val="000000"/>
                        </a:solidFill>
                        <a:effectLst>
                          <a:outerShdw blurRad="38100" dist="38100" dir="2700000" algn="tl">
                            <a:srgbClr val="000000">
                              <a:alpha val="43137"/>
                            </a:srgbClr>
                          </a:outerShdw>
                          <a:reflection blurRad="6350" stA="60000" endA="900" endPos="58000" dir="5400000" sy="-100000" algn="bl" rotWithShape="0"/>
                        </a:effectLst>
                        <a:latin typeface="Calibri"/>
                      </a:endParaRPr>
                    </a:p>
                  </a:txBody>
                  <a:tcPr marL="9525" marR="9525" marT="9525" marB="0" anchor="b">
                    <a:cell3D prstMaterial="dkEdge">
                      <a:bevel prst="artDeco"/>
                      <a:lightRig rig="flood" dir="t"/>
                    </a:cell3D>
                  </a:tcPr>
                </a:tc>
              </a:tr>
              <a:tr h="370840">
                <a:tc>
                  <a:txBody>
                    <a:bodyPr/>
                    <a:lstStyle/>
                    <a:p>
                      <a:pPr algn="ctr" fontAlgn="b"/>
                      <a:r>
                        <a:rPr lang="en-IN" sz="4000" b="1" u="none" strike="noStrike">
                          <a:effectLst>
                            <a:outerShdw blurRad="38100" dist="38100" dir="2700000" algn="tl">
                              <a:srgbClr val="000000">
                                <a:alpha val="43137"/>
                              </a:srgbClr>
                            </a:outerShdw>
                            <a:reflection blurRad="6350" stA="60000" endA="900" endPos="58000" dir="5400000" sy="-100000" algn="bl" rotWithShape="0"/>
                          </a:effectLst>
                        </a:rPr>
                        <a:t>exec </a:t>
                      </a:r>
                      <a:endParaRPr lang="en-IN" sz="4000" b="1" i="0" u="none" strike="noStrike">
                        <a:solidFill>
                          <a:srgbClr val="000000"/>
                        </a:solidFill>
                        <a:effectLst>
                          <a:outerShdw blurRad="38100" dist="38100" dir="2700000" algn="tl">
                            <a:srgbClr val="000000">
                              <a:alpha val="43137"/>
                            </a:srgbClr>
                          </a:outerShdw>
                          <a:reflection blurRad="6350" stA="60000" endA="900" endPos="58000" dir="5400000" sy="-100000" algn="bl" rotWithShape="0"/>
                        </a:effectLst>
                        <a:latin typeface="Calibri"/>
                      </a:endParaRPr>
                    </a:p>
                  </a:txBody>
                  <a:tcPr marL="9525" marR="9525" marT="9525" marB="0" anchor="b">
                    <a:cell3D prstMaterial="dkEdge">
                      <a:bevel prst="artDeco"/>
                      <a:lightRig rig="flood" dir="t"/>
                    </a:cell3D>
                  </a:tcPr>
                </a:tc>
                <a:tc>
                  <a:txBody>
                    <a:bodyPr/>
                    <a:lstStyle/>
                    <a:p>
                      <a:pPr algn="ctr" fontAlgn="b"/>
                      <a:r>
                        <a:rPr lang="en-IN" sz="4000" b="1" u="none" strike="noStrike" dirty="0">
                          <a:effectLst>
                            <a:outerShdw blurRad="38100" dist="38100" dir="2700000" algn="tl">
                              <a:srgbClr val="000000">
                                <a:alpha val="43137"/>
                              </a:srgbClr>
                            </a:outerShdw>
                            <a:reflection blurRad="6350" stA="60000" endA="900" endPos="58000" dir="5400000" sy="-100000" algn="bl" rotWithShape="0"/>
                          </a:effectLst>
                        </a:rPr>
                        <a:t>finally</a:t>
                      </a:r>
                      <a:endParaRPr lang="en-IN" sz="4000" b="1" i="0" u="none" strike="noStrike" dirty="0">
                        <a:solidFill>
                          <a:srgbClr val="000000"/>
                        </a:solidFill>
                        <a:effectLst>
                          <a:outerShdw blurRad="38100" dist="38100" dir="2700000" algn="tl">
                            <a:srgbClr val="000000">
                              <a:alpha val="43137"/>
                            </a:srgbClr>
                          </a:outerShdw>
                          <a:reflection blurRad="6350" stA="60000" endA="900" endPos="58000" dir="5400000" sy="-100000" algn="bl" rotWithShape="0"/>
                        </a:effectLst>
                        <a:latin typeface="Calibri"/>
                      </a:endParaRPr>
                    </a:p>
                  </a:txBody>
                  <a:tcPr marL="9525" marR="9525" marT="9525" marB="0" anchor="b">
                    <a:cell3D prstMaterial="dkEdge">
                      <a:bevel prst="artDeco"/>
                      <a:lightRig rig="flood" dir="t"/>
                    </a:cell3D>
                  </a:tcPr>
                </a:tc>
              </a:tr>
              <a:tr h="370840">
                <a:tc>
                  <a:txBody>
                    <a:bodyPr/>
                    <a:lstStyle/>
                    <a:p>
                      <a:pPr algn="ctr" fontAlgn="b"/>
                      <a:r>
                        <a:rPr lang="en-IN" sz="4000" b="1" u="none" strike="noStrike">
                          <a:effectLst>
                            <a:outerShdw blurRad="38100" dist="38100" dir="2700000" algn="tl">
                              <a:srgbClr val="000000">
                                <a:alpha val="43137"/>
                              </a:srgbClr>
                            </a:outerShdw>
                            <a:reflection blurRad="6350" stA="60000" endA="900" endPos="58000" dir="5400000" sy="-100000" algn="bl" rotWithShape="0"/>
                          </a:effectLst>
                        </a:rPr>
                        <a:t>for </a:t>
                      </a:r>
                      <a:endParaRPr lang="en-IN" sz="4000" b="1" i="0" u="none" strike="noStrike">
                        <a:solidFill>
                          <a:srgbClr val="000000"/>
                        </a:solidFill>
                        <a:effectLst>
                          <a:outerShdw blurRad="38100" dist="38100" dir="2700000" algn="tl">
                            <a:srgbClr val="000000">
                              <a:alpha val="43137"/>
                            </a:srgbClr>
                          </a:outerShdw>
                          <a:reflection blurRad="6350" stA="60000" endA="900" endPos="58000" dir="5400000" sy="-100000" algn="bl" rotWithShape="0"/>
                        </a:effectLst>
                        <a:latin typeface="Calibri"/>
                      </a:endParaRPr>
                    </a:p>
                  </a:txBody>
                  <a:tcPr marL="9525" marR="9525" marT="9525" marB="0" anchor="b">
                    <a:cell3D prstMaterial="dkEdge">
                      <a:bevel prst="artDeco"/>
                      <a:lightRig rig="flood" dir="t"/>
                    </a:cell3D>
                  </a:tcPr>
                </a:tc>
                <a:tc>
                  <a:txBody>
                    <a:bodyPr/>
                    <a:lstStyle/>
                    <a:p>
                      <a:pPr algn="ctr" fontAlgn="b"/>
                      <a:r>
                        <a:rPr lang="en-IN" sz="4000" b="1" u="none" strike="noStrike" dirty="0">
                          <a:effectLst>
                            <a:outerShdw blurRad="38100" dist="38100" dir="2700000" algn="tl">
                              <a:srgbClr val="000000">
                                <a:alpha val="43137"/>
                              </a:srgbClr>
                            </a:outerShdw>
                            <a:reflection blurRad="6350" stA="60000" endA="900" endPos="58000" dir="5400000" sy="-100000" algn="bl" rotWithShape="0"/>
                          </a:effectLst>
                        </a:rPr>
                        <a:t>from</a:t>
                      </a:r>
                      <a:endParaRPr lang="en-IN" sz="4000" b="1" i="0" u="none" strike="noStrike" dirty="0">
                        <a:solidFill>
                          <a:srgbClr val="000000"/>
                        </a:solidFill>
                        <a:effectLst>
                          <a:outerShdw blurRad="38100" dist="38100" dir="2700000" algn="tl">
                            <a:srgbClr val="000000">
                              <a:alpha val="43137"/>
                            </a:srgbClr>
                          </a:outerShdw>
                          <a:reflection blurRad="6350" stA="60000" endA="900" endPos="58000" dir="5400000" sy="-100000" algn="bl" rotWithShape="0"/>
                        </a:effectLst>
                        <a:latin typeface="Calibri"/>
                      </a:endParaRPr>
                    </a:p>
                  </a:txBody>
                  <a:tcPr marL="9525" marR="9525" marT="9525" marB="0" anchor="b">
                    <a:cell3D prstMaterial="dkEdge">
                      <a:bevel prst="artDeco"/>
                      <a:lightRig rig="flood" dir="t"/>
                    </a:cell3D>
                  </a:tcPr>
                </a:tc>
              </a:tr>
            </a:tbl>
          </a:graphicData>
        </a:graphic>
      </p:graphicFrame>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Some Keywords of Python Language</a:t>
            </a:r>
          </a:p>
        </p:txBody>
      </p:sp>
      <p:graphicFrame>
        <p:nvGraphicFramePr>
          <p:cNvPr id="13" name="Table 12"/>
          <p:cNvGraphicFramePr>
            <a:graphicFrameLocks noGrp="1"/>
          </p:cNvGraphicFramePr>
          <p:nvPr/>
        </p:nvGraphicFramePr>
        <p:xfrm>
          <a:off x="2143108" y="1571612"/>
          <a:ext cx="5500726" cy="4953000"/>
        </p:xfrm>
        <a:graphic>
          <a:graphicData uri="http://schemas.openxmlformats.org/drawingml/2006/table">
            <a:tbl>
              <a:tblPr firstRow="1" bandRow="1">
                <a:tableStyleId>{18603FDC-E32A-4AB5-989C-0864C3EAD2B8}</a:tableStyleId>
              </a:tblPr>
              <a:tblGrid>
                <a:gridCol w="2750363"/>
                <a:gridCol w="2750363"/>
              </a:tblGrid>
              <a:tr h="370840">
                <a:tc>
                  <a:txBody>
                    <a:bodyPr/>
                    <a:lstStyle/>
                    <a:p>
                      <a:pPr algn="ctr" fontAlgn="b"/>
                      <a:r>
                        <a:rPr lang="en-IN" sz="4000" u="none" strike="noStrike" dirty="0">
                          <a:effectLst>
                            <a:outerShdw blurRad="38100" dist="38100" dir="2700000" algn="tl">
                              <a:srgbClr val="000000">
                                <a:alpha val="43137"/>
                              </a:srgbClr>
                            </a:outerShdw>
                            <a:reflection blurRad="6350" stA="60000" endA="900" endPos="58000" dir="5400000" sy="-100000" algn="bl" rotWithShape="0"/>
                          </a:effectLst>
                        </a:rPr>
                        <a:t>global </a:t>
                      </a:r>
                      <a:endParaRPr lang="en-IN" sz="4000" b="1" i="0" u="none" strike="noStrike" dirty="0">
                        <a:solidFill>
                          <a:srgbClr val="000000"/>
                        </a:solidFill>
                        <a:effectLst>
                          <a:outerShdw blurRad="38100" dist="38100" dir="2700000" algn="tl">
                            <a:srgbClr val="000000">
                              <a:alpha val="43137"/>
                            </a:srgbClr>
                          </a:outerShdw>
                          <a:reflection blurRad="6350" stA="60000" endA="900" endPos="58000" dir="5400000" sy="-100000" algn="bl" rotWithShape="0"/>
                        </a:effectLst>
                        <a:latin typeface="Calibri"/>
                      </a:endParaRPr>
                    </a:p>
                  </a:txBody>
                  <a:tcPr marL="9525" marR="9525" marT="9525" marB="0" anchor="b"/>
                </a:tc>
                <a:tc>
                  <a:txBody>
                    <a:bodyPr/>
                    <a:lstStyle/>
                    <a:p>
                      <a:pPr algn="ctr" fontAlgn="b"/>
                      <a:r>
                        <a:rPr lang="en-IN" sz="4000" u="none" strike="noStrike" dirty="0">
                          <a:effectLst>
                            <a:outerShdw blurRad="38100" dist="38100" dir="2700000" algn="tl">
                              <a:srgbClr val="000000">
                                <a:alpha val="43137"/>
                              </a:srgbClr>
                            </a:outerShdw>
                            <a:reflection blurRad="6350" stA="60000" endA="900" endPos="58000" dir="5400000" sy="-100000" algn="bl" rotWithShape="0"/>
                          </a:effectLst>
                        </a:rPr>
                        <a:t>if</a:t>
                      </a:r>
                      <a:endParaRPr lang="en-IN" sz="4000" b="1" i="0" u="none" strike="noStrike" dirty="0">
                        <a:solidFill>
                          <a:srgbClr val="000000"/>
                        </a:solidFill>
                        <a:effectLst>
                          <a:outerShdw blurRad="38100" dist="38100" dir="2700000" algn="tl">
                            <a:srgbClr val="000000">
                              <a:alpha val="43137"/>
                            </a:srgbClr>
                          </a:outerShdw>
                          <a:reflection blurRad="6350" stA="60000" endA="900" endPos="58000" dir="5400000" sy="-100000" algn="bl" rotWithShape="0"/>
                        </a:effectLst>
                        <a:latin typeface="Calibri"/>
                      </a:endParaRPr>
                    </a:p>
                  </a:txBody>
                  <a:tcPr marL="9525" marR="9525" marT="9525" marB="0" anchor="b"/>
                </a:tc>
              </a:tr>
              <a:tr h="370840">
                <a:tc>
                  <a:txBody>
                    <a:bodyPr/>
                    <a:lstStyle/>
                    <a:p>
                      <a:pPr algn="ctr" fontAlgn="b"/>
                      <a:r>
                        <a:rPr lang="en-IN" sz="4000" u="none" strike="noStrike">
                          <a:effectLst>
                            <a:outerShdw blurRad="38100" dist="38100" dir="2700000" algn="tl">
                              <a:srgbClr val="000000">
                                <a:alpha val="43137"/>
                              </a:srgbClr>
                            </a:outerShdw>
                            <a:reflection blurRad="6350" stA="60000" endA="900" endPos="58000" dir="5400000" sy="-100000" algn="bl" rotWithShape="0"/>
                          </a:effectLst>
                        </a:rPr>
                        <a:t>import </a:t>
                      </a:r>
                      <a:endParaRPr lang="en-IN" sz="4000" b="1" i="0" u="none" strike="noStrike">
                        <a:solidFill>
                          <a:srgbClr val="000000"/>
                        </a:solidFill>
                        <a:effectLst>
                          <a:outerShdw blurRad="38100" dist="38100" dir="2700000" algn="tl">
                            <a:srgbClr val="000000">
                              <a:alpha val="43137"/>
                            </a:srgbClr>
                          </a:outerShdw>
                          <a:reflection blurRad="6350" stA="60000" endA="900" endPos="58000" dir="5400000" sy="-100000" algn="bl" rotWithShape="0"/>
                        </a:effectLst>
                        <a:latin typeface="Calibri"/>
                      </a:endParaRPr>
                    </a:p>
                  </a:txBody>
                  <a:tcPr marL="9525" marR="9525" marT="9525" marB="0" anchor="b"/>
                </a:tc>
                <a:tc>
                  <a:txBody>
                    <a:bodyPr/>
                    <a:lstStyle/>
                    <a:p>
                      <a:pPr algn="ctr" fontAlgn="b"/>
                      <a:r>
                        <a:rPr lang="en-IN" sz="4000" u="none" strike="noStrike" dirty="0">
                          <a:effectLst>
                            <a:outerShdw blurRad="38100" dist="38100" dir="2700000" algn="tl">
                              <a:srgbClr val="000000">
                                <a:alpha val="43137"/>
                              </a:srgbClr>
                            </a:outerShdw>
                            <a:reflection blurRad="6350" stA="60000" endA="900" endPos="58000" dir="5400000" sy="-100000" algn="bl" rotWithShape="0"/>
                          </a:effectLst>
                        </a:rPr>
                        <a:t>in</a:t>
                      </a:r>
                      <a:endParaRPr lang="en-IN" sz="4000" b="1" i="0" u="none" strike="noStrike" dirty="0">
                        <a:solidFill>
                          <a:srgbClr val="000000"/>
                        </a:solidFill>
                        <a:effectLst>
                          <a:outerShdw blurRad="38100" dist="38100" dir="2700000" algn="tl">
                            <a:srgbClr val="000000">
                              <a:alpha val="43137"/>
                            </a:srgbClr>
                          </a:outerShdw>
                          <a:reflection blurRad="6350" stA="60000" endA="900" endPos="58000" dir="5400000" sy="-100000" algn="bl" rotWithShape="0"/>
                        </a:effectLst>
                        <a:latin typeface="Calibri"/>
                      </a:endParaRPr>
                    </a:p>
                  </a:txBody>
                  <a:tcPr marL="9525" marR="9525" marT="9525" marB="0" anchor="b"/>
                </a:tc>
              </a:tr>
              <a:tr h="370840">
                <a:tc>
                  <a:txBody>
                    <a:bodyPr/>
                    <a:lstStyle/>
                    <a:p>
                      <a:pPr algn="ctr" fontAlgn="b"/>
                      <a:r>
                        <a:rPr lang="en-IN" sz="4000" u="none" strike="noStrike" dirty="0">
                          <a:effectLst>
                            <a:outerShdw blurRad="38100" dist="38100" dir="2700000" algn="tl">
                              <a:srgbClr val="000000">
                                <a:alpha val="43137"/>
                              </a:srgbClr>
                            </a:outerShdw>
                            <a:reflection blurRad="6350" stA="60000" endA="900" endPos="58000" dir="5400000" sy="-100000" algn="bl" rotWithShape="0"/>
                          </a:effectLst>
                        </a:rPr>
                        <a:t>is </a:t>
                      </a:r>
                      <a:endParaRPr lang="en-IN" sz="4000" b="1" i="0" u="none" strike="noStrike" dirty="0">
                        <a:solidFill>
                          <a:srgbClr val="000000"/>
                        </a:solidFill>
                        <a:effectLst>
                          <a:outerShdw blurRad="38100" dist="38100" dir="2700000" algn="tl">
                            <a:srgbClr val="000000">
                              <a:alpha val="43137"/>
                            </a:srgbClr>
                          </a:outerShdw>
                          <a:reflection blurRad="6350" stA="60000" endA="900" endPos="58000" dir="5400000" sy="-100000" algn="bl" rotWithShape="0"/>
                        </a:effectLst>
                        <a:latin typeface="Calibri"/>
                      </a:endParaRPr>
                    </a:p>
                  </a:txBody>
                  <a:tcPr marL="9525" marR="9525" marT="9525" marB="0" anchor="b"/>
                </a:tc>
                <a:tc>
                  <a:txBody>
                    <a:bodyPr/>
                    <a:lstStyle/>
                    <a:p>
                      <a:pPr algn="ctr" fontAlgn="b"/>
                      <a:r>
                        <a:rPr lang="en-IN" sz="4000" u="none" strike="noStrike" dirty="0">
                          <a:effectLst>
                            <a:outerShdw blurRad="38100" dist="38100" dir="2700000" algn="tl">
                              <a:srgbClr val="000000">
                                <a:alpha val="43137"/>
                              </a:srgbClr>
                            </a:outerShdw>
                            <a:reflection blurRad="6350" stA="60000" endA="900" endPos="58000" dir="5400000" sy="-100000" algn="bl" rotWithShape="0"/>
                          </a:effectLst>
                        </a:rPr>
                        <a:t>lambda</a:t>
                      </a:r>
                      <a:endParaRPr lang="en-IN" sz="4000" b="1" i="0" u="none" strike="noStrike" dirty="0">
                        <a:solidFill>
                          <a:srgbClr val="000000"/>
                        </a:solidFill>
                        <a:effectLst>
                          <a:outerShdw blurRad="38100" dist="38100" dir="2700000" algn="tl">
                            <a:srgbClr val="000000">
                              <a:alpha val="43137"/>
                            </a:srgbClr>
                          </a:outerShdw>
                          <a:reflection blurRad="6350" stA="60000" endA="900" endPos="58000" dir="5400000" sy="-100000" algn="bl" rotWithShape="0"/>
                        </a:effectLst>
                        <a:latin typeface="Calibri"/>
                      </a:endParaRPr>
                    </a:p>
                  </a:txBody>
                  <a:tcPr marL="9525" marR="9525" marT="9525" marB="0" anchor="b"/>
                </a:tc>
              </a:tr>
              <a:tr h="370840">
                <a:tc>
                  <a:txBody>
                    <a:bodyPr/>
                    <a:lstStyle/>
                    <a:p>
                      <a:pPr algn="ctr" fontAlgn="b"/>
                      <a:r>
                        <a:rPr lang="en-IN" sz="4000" u="none" strike="noStrike">
                          <a:effectLst>
                            <a:outerShdw blurRad="38100" dist="38100" dir="2700000" algn="tl">
                              <a:srgbClr val="000000">
                                <a:alpha val="43137"/>
                              </a:srgbClr>
                            </a:outerShdw>
                            <a:reflection blurRad="6350" stA="60000" endA="900" endPos="58000" dir="5400000" sy="-100000" algn="bl" rotWithShape="0"/>
                          </a:effectLst>
                        </a:rPr>
                        <a:t>not </a:t>
                      </a:r>
                      <a:endParaRPr lang="en-IN" sz="4000" b="1" i="0" u="none" strike="noStrike">
                        <a:solidFill>
                          <a:srgbClr val="000000"/>
                        </a:solidFill>
                        <a:effectLst>
                          <a:outerShdw blurRad="38100" dist="38100" dir="2700000" algn="tl">
                            <a:srgbClr val="000000">
                              <a:alpha val="43137"/>
                            </a:srgbClr>
                          </a:outerShdw>
                          <a:reflection blurRad="6350" stA="60000" endA="900" endPos="58000" dir="5400000" sy="-100000" algn="bl" rotWithShape="0"/>
                        </a:effectLst>
                        <a:latin typeface="Calibri"/>
                      </a:endParaRPr>
                    </a:p>
                  </a:txBody>
                  <a:tcPr marL="9525" marR="9525" marT="9525" marB="0" anchor="b"/>
                </a:tc>
                <a:tc>
                  <a:txBody>
                    <a:bodyPr/>
                    <a:lstStyle/>
                    <a:p>
                      <a:pPr algn="ctr" fontAlgn="b"/>
                      <a:r>
                        <a:rPr lang="en-IN" sz="4000" u="none" strike="noStrike" dirty="0">
                          <a:effectLst>
                            <a:outerShdw blurRad="38100" dist="38100" dir="2700000" algn="tl">
                              <a:srgbClr val="000000">
                                <a:alpha val="43137"/>
                              </a:srgbClr>
                            </a:outerShdw>
                            <a:reflection blurRad="6350" stA="60000" endA="900" endPos="58000" dir="5400000" sy="-100000" algn="bl" rotWithShape="0"/>
                          </a:effectLst>
                        </a:rPr>
                        <a:t>or</a:t>
                      </a:r>
                      <a:endParaRPr lang="en-IN" sz="4000" b="1" i="0" u="none" strike="noStrike" dirty="0">
                        <a:solidFill>
                          <a:srgbClr val="000000"/>
                        </a:solidFill>
                        <a:effectLst>
                          <a:outerShdw blurRad="38100" dist="38100" dir="2700000" algn="tl">
                            <a:srgbClr val="000000">
                              <a:alpha val="43137"/>
                            </a:srgbClr>
                          </a:outerShdw>
                          <a:reflection blurRad="6350" stA="60000" endA="900" endPos="58000" dir="5400000" sy="-100000" algn="bl" rotWithShape="0"/>
                        </a:effectLst>
                        <a:latin typeface="Calibri"/>
                      </a:endParaRPr>
                    </a:p>
                  </a:txBody>
                  <a:tcPr marL="9525" marR="9525" marT="9525" marB="0" anchor="b"/>
                </a:tc>
              </a:tr>
              <a:tr h="370840">
                <a:tc>
                  <a:txBody>
                    <a:bodyPr/>
                    <a:lstStyle/>
                    <a:p>
                      <a:pPr algn="ctr" fontAlgn="b"/>
                      <a:r>
                        <a:rPr lang="en-IN" sz="4000" u="none" strike="noStrike">
                          <a:effectLst>
                            <a:outerShdw blurRad="38100" dist="38100" dir="2700000" algn="tl">
                              <a:srgbClr val="000000">
                                <a:alpha val="43137"/>
                              </a:srgbClr>
                            </a:outerShdw>
                            <a:reflection blurRad="6350" stA="60000" endA="900" endPos="58000" dir="5400000" sy="-100000" algn="bl" rotWithShape="0"/>
                          </a:effectLst>
                        </a:rPr>
                        <a:t>pass </a:t>
                      </a:r>
                      <a:endParaRPr lang="en-IN" sz="4000" b="1" i="0" u="none" strike="noStrike">
                        <a:solidFill>
                          <a:srgbClr val="000000"/>
                        </a:solidFill>
                        <a:effectLst>
                          <a:outerShdw blurRad="38100" dist="38100" dir="2700000" algn="tl">
                            <a:srgbClr val="000000">
                              <a:alpha val="43137"/>
                            </a:srgbClr>
                          </a:outerShdw>
                          <a:reflection blurRad="6350" stA="60000" endA="900" endPos="58000" dir="5400000" sy="-100000" algn="bl" rotWithShape="0"/>
                        </a:effectLst>
                        <a:latin typeface="Calibri"/>
                      </a:endParaRPr>
                    </a:p>
                  </a:txBody>
                  <a:tcPr marL="9525" marR="9525" marT="9525" marB="0" anchor="b"/>
                </a:tc>
                <a:tc>
                  <a:txBody>
                    <a:bodyPr/>
                    <a:lstStyle/>
                    <a:p>
                      <a:pPr algn="ctr" fontAlgn="b"/>
                      <a:r>
                        <a:rPr lang="en-IN" sz="4000" u="none" strike="noStrike" dirty="0">
                          <a:effectLst>
                            <a:outerShdw blurRad="38100" dist="38100" dir="2700000" algn="tl">
                              <a:srgbClr val="000000">
                                <a:alpha val="43137"/>
                              </a:srgbClr>
                            </a:outerShdw>
                            <a:reflection blurRad="6350" stA="60000" endA="900" endPos="58000" dir="5400000" sy="-100000" algn="bl" rotWithShape="0"/>
                          </a:effectLst>
                        </a:rPr>
                        <a:t>print</a:t>
                      </a:r>
                      <a:endParaRPr lang="en-IN" sz="4000" b="1" i="0" u="none" strike="noStrike" dirty="0">
                        <a:solidFill>
                          <a:srgbClr val="000000"/>
                        </a:solidFill>
                        <a:effectLst>
                          <a:outerShdw blurRad="38100" dist="38100" dir="2700000" algn="tl">
                            <a:srgbClr val="000000">
                              <a:alpha val="43137"/>
                            </a:srgbClr>
                          </a:outerShdw>
                          <a:reflection blurRad="6350" stA="60000" endA="900" endPos="58000" dir="5400000" sy="-100000" algn="bl" rotWithShape="0"/>
                        </a:effectLst>
                        <a:latin typeface="Calibri"/>
                      </a:endParaRPr>
                    </a:p>
                  </a:txBody>
                  <a:tcPr marL="9525" marR="9525" marT="9525" marB="0" anchor="b"/>
                </a:tc>
              </a:tr>
              <a:tr h="370840">
                <a:tc>
                  <a:txBody>
                    <a:bodyPr/>
                    <a:lstStyle/>
                    <a:p>
                      <a:pPr algn="ctr" fontAlgn="b"/>
                      <a:r>
                        <a:rPr lang="en-IN" sz="4000" u="none" strike="noStrike">
                          <a:effectLst>
                            <a:outerShdw blurRad="38100" dist="38100" dir="2700000" algn="tl">
                              <a:srgbClr val="000000">
                                <a:alpha val="43137"/>
                              </a:srgbClr>
                            </a:outerShdw>
                            <a:reflection blurRad="6350" stA="60000" endA="900" endPos="58000" dir="5400000" sy="-100000" algn="bl" rotWithShape="0"/>
                          </a:effectLst>
                        </a:rPr>
                        <a:t>raise </a:t>
                      </a:r>
                      <a:endParaRPr lang="en-IN" sz="4000" b="1" i="0" u="none" strike="noStrike">
                        <a:solidFill>
                          <a:srgbClr val="000000"/>
                        </a:solidFill>
                        <a:effectLst>
                          <a:outerShdw blurRad="38100" dist="38100" dir="2700000" algn="tl">
                            <a:srgbClr val="000000">
                              <a:alpha val="43137"/>
                            </a:srgbClr>
                          </a:outerShdw>
                          <a:reflection blurRad="6350" stA="60000" endA="900" endPos="58000" dir="5400000" sy="-100000" algn="bl" rotWithShape="0"/>
                        </a:effectLst>
                        <a:latin typeface="Calibri"/>
                      </a:endParaRPr>
                    </a:p>
                  </a:txBody>
                  <a:tcPr marL="9525" marR="9525" marT="9525" marB="0" anchor="b"/>
                </a:tc>
                <a:tc>
                  <a:txBody>
                    <a:bodyPr/>
                    <a:lstStyle/>
                    <a:p>
                      <a:pPr algn="ctr" fontAlgn="b"/>
                      <a:r>
                        <a:rPr lang="en-IN" sz="4000" u="none" strike="noStrike" dirty="0">
                          <a:effectLst>
                            <a:outerShdw blurRad="38100" dist="38100" dir="2700000" algn="tl">
                              <a:srgbClr val="000000">
                                <a:alpha val="43137"/>
                              </a:srgbClr>
                            </a:outerShdw>
                            <a:reflection blurRad="6350" stA="60000" endA="900" endPos="58000" dir="5400000" sy="-100000" algn="bl" rotWithShape="0"/>
                          </a:effectLst>
                        </a:rPr>
                        <a:t>return</a:t>
                      </a:r>
                      <a:endParaRPr lang="en-IN" sz="4000" b="1" i="0" u="none" strike="noStrike" dirty="0">
                        <a:solidFill>
                          <a:srgbClr val="000000"/>
                        </a:solidFill>
                        <a:effectLst>
                          <a:outerShdw blurRad="38100" dist="38100" dir="2700000" algn="tl">
                            <a:srgbClr val="000000">
                              <a:alpha val="43137"/>
                            </a:srgbClr>
                          </a:outerShdw>
                          <a:reflection blurRad="6350" stA="60000" endA="900" endPos="58000" dir="5400000" sy="-100000" algn="bl" rotWithShape="0"/>
                        </a:effectLst>
                        <a:latin typeface="Calibri"/>
                      </a:endParaRPr>
                    </a:p>
                  </a:txBody>
                  <a:tcPr marL="9525" marR="9525" marT="9525" marB="0" anchor="b"/>
                </a:tc>
              </a:tr>
              <a:tr h="370840">
                <a:tc>
                  <a:txBody>
                    <a:bodyPr/>
                    <a:lstStyle/>
                    <a:p>
                      <a:pPr algn="ctr" fontAlgn="b"/>
                      <a:r>
                        <a:rPr lang="en-IN" sz="4000" u="none" strike="noStrike">
                          <a:effectLst>
                            <a:outerShdw blurRad="38100" dist="38100" dir="2700000" algn="tl">
                              <a:srgbClr val="000000">
                                <a:alpha val="43137"/>
                              </a:srgbClr>
                            </a:outerShdw>
                            <a:reflection blurRad="6350" stA="60000" endA="900" endPos="58000" dir="5400000" sy="-100000" algn="bl" rotWithShape="0"/>
                          </a:effectLst>
                        </a:rPr>
                        <a:t>try </a:t>
                      </a:r>
                      <a:endParaRPr lang="en-IN" sz="4000" b="1" i="0" u="none" strike="noStrike">
                        <a:solidFill>
                          <a:srgbClr val="000000"/>
                        </a:solidFill>
                        <a:effectLst>
                          <a:outerShdw blurRad="38100" dist="38100" dir="2700000" algn="tl">
                            <a:srgbClr val="000000">
                              <a:alpha val="43137"/>
                            </a:srgbClr>
                          </a:outerShdw>
                          <a:reflection blurRad="6350" stA="60000" endA="900" endPos="58000" dir="5400000" sy="-100000" algn="bl" rotWithShape="0"/>
                        </a:effectLst>
                        <a:latin typeface="Calibri"/>
                      </a:endParaRPr>
                    </a:p>
                  </a:txBody>
                  <a:tcPr marL="9525" marR="9525" marT="9525" marB="0" anchor="b"/>
                </a:tc>
                <a:tc>
                  <a:txBody>
                    <a:bodyPr/>
                    <a:lstStyle/>
                    <a:p>
                      <a:pPr algn="ctr" fontAlgn="b"/>
                      <a:r>
                        <a:rPr lang="en-IN" sz="4000" u="none" strike="noStrike" dirty="0">
                          <a:effectLst>
                            <a:outerShdw blurRad="38100" dist="38100" dir="2700000" algn="tl">
                              <a:srgbClr val="000000">
                                <a:alpha val="43137"/>
                              </a:srgbClr>
                            </a:outerShdw>
                            <a:reflection blurRad="6350" stA="60000" endA="900" endPos="58000" dir="5400000" sy="-100000" algn="bl" rotWithShape="0"/>
                          </a:effectLst>
                        </a:rPr>
                        <a:t>while</a:t>
                      </a:r>
                      <a:endParaRPr lang="en-IN" sz="4000" b="1" i="0" u="none" strike="noStrike" dirty="0">
                        <a:solidFill>
                          <a:srgbClr val="000000"/>
                        </a:solidFill>
                        <a:effectLst>
                          <a:outerShdw blurRad="38100" dist="38100" dir="2700000" algn="tl">
                            <a:srgbClr val="000000">
                              <a:alpha val="43137"/>
                            </a:srgbClr>
                          </a:outerShdw>
                          <a:reflection blurRad="6350" stA="60000" endA="900" endPos="58000" dir="5400000" sy="-100000" algn="bl" rotWithShape="0"/>
                        </a:effectLst>
                        <a:latin typeface="Calibri"/>
                      </a:endParaRPr>
                    </a:p>
                  </a:txBody>
                  <a:tcPr marL="9525" marR="9525" marT="9525" marB="0" anchor="b"/>
                </a:tc>
              </a:tr>
              <a:tr h="370840">
                <a:tc>
                  <a:txBody>
                    <a:bodyPr/>
                    <a:lstStyle/>
                    <a:p>
                      <a:pPr algn="ctr" fontAlgn="b"/>
                      <a:r>
                        <a:rPr lang="en-IN" sz="4000" u="none" strike="noStrike">
                          <a:effectLst>
                            <a:outerShdw blurRad="38100" dist="38100" dir="2700000" algn="tl">
                              <a:srgbClr val="000000">
                                <a:alpha val="43137"/>
                              </a:srgbClr>
                            </a:outerShdw>
                            <a:reflection blurRad="6350" stA="60000" endA="900" endPos="58000" dir="5400000" sy="-100000" algn="bl" rotWithShape="0"/>
                          </a:effectLst>
                        </a:rPr>
                        <a:t>with</a:t>
                      </a:r>
                      <a:endParaRPr lang="en-IN" sz="4000" b="1" i="0" u="none" strike="noStrike">
                        <a:solidFill>
                          <a:srgbClr val="000000"/>
                        </a:solidFill>
                        <a:effectLst>
                          <a:outerShdw blurRad="38100" dist="38100" dir="2700000" algn="tl">
                            <a:srgbClr val="000000">
                              <a:alpha val="43137"/>
                            </a:srgbClr>
                          </a:outerShdw>
                          <a:reflection blurRad="6350" stA="60000" endA="900" endPos="58000" dir="5400000" sy="-100000" algn="bl" rotWithShape="0"/>
                        </a:effectLst>
                        <a:latin typeface="Calibri"/>
                      </a:endParaRPr>
                    </a:p>
                  </a:txBody>
                  <a:tcPr marL="9525" marR="9525" marT="9525" marB="0" anchor="b"/>
                </a:tc>
                <a:tc>
                  <a:txBody>
                    <a:bodyPr/>
                    <a:lstStyle/>
                    <a:p>
                      <a:pPr algn="ctr" fontAlgn="b"/>
                      <a:r>
                        <a:rPr lang="en-IN" sz="4000" u="none" strike="noStrike" dirty="0">
                          <a:effectLst>
                            <a:outerShdw blurRad="38100" dist="38100" dir="2700000" algn="tl">
                              <a:srgbClr val="000000">
                                <a:alpha val="43137"/>
                              </a:srgbClr>
                            </a:outerShdw>
                            <a:reflection blurRad="6350" stA="60000" endA="900" endPos="58000" dir="5400000" sy="-100000" algn="bl" rotWithShape="0"/>
                          </a:effectLst>
                        </a:rPr>
                        <a:t> yield</a:t>
                      </a:r>
                      <a:endParaRPr lang="en-IN" sz="4000" b="1" i="0" u="none" strike="noStrike" dirty="0">
                        <a:solidFill>
                          <a:srgbClr val="000000"/>
                        </a:solidFill>
                        <a:effectLst>
                          <a:outerShdw blurRad="38100" dist="38100" dir="2700000" algn="tl">
                            <a:srgbClr val="000000">
                              <a:alpha val="43137"/>
                            </a:srgbClr>
                          </a:outerShdw>
                          <a:reflection blurRad="6350" stA="60000" endA="900" endPos="58000" dir="5400000" sy="-100000" algn="bl" rotWithShape="0"/>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2428860" y="3143248"/>
            <a:ext cx="5429288" cy="642942"/>
          </a:xfrm>
        </p:spPr>
        <p:style>
          <a:lnRef idx="0">
            <a:schemeClr val="accent5"/>
          </a:lnRef>
          <a:fillRef idx="3">
            <a:schemeClr val="accent5"/>
          </a:fillRef>
          <a:effectRef idx="3">
            <a:schemeClr val="accent5"/>
          </a:effectRef>
          <a:fontRef idx="minor">
            <a:schemeClr val="lt1"/>
          </a:fontRef>
        </p:style>
        <p:txBody>
          <a:bodyPr>
            <a:noAutofit/>
          </a:bodyPr>
          <a:lstStyle/>
          <a:p>
            <a:pPr algn="ctr">
              <a:buNone/>
            </a:pPr>
            <a:r>
              <a:rPr lang="en-IN" sz="3600" b="1" dirty="0" smtClean="0">
                <a:solidFill>
                  <a:srgbClr val="FFFF00"/>
                </a:solidFill>
                <a:effectLst>
                  <a:outerShdw blurRad="38100" dist="38100" dir="2700000" algn="tl">
                    <a:srgbClr val="000000">
                      <a:alpha val="43137"/>
                    </a:srgbClr>
                  </a:outerShdw>
                </a:effectLst>
              </a:rPr>
              <a:t>What is  an identifier?</a:t>
            </a:r>
          </a:p>
          <a:p>
            <a:pPr algn="ctr">
              <a:buNone/>
            </a:pPr>
            <a:r>
              <a:rPr lang="en-IN" sz="3200" b="1" dirty="0" smtClean="0">
                <a:solidFill>
                  <a:srgbClr val="FFFF00"/>
                </a:solidFill>
                <a:effectLst>
                  <a:outerShdw blurRad="38100" dist="38100" dir="2700000" algn="tl">
                    <a:srgbClr val="000000">
                      <a:alpha val="43137"/>
                    </a:srgbClr>
                  </a:outerShdw>
                </a:effectLst>
              </a:rPr>
              <a:t>		</a:t>
            </a:r>
            <a:endParaRPr lang="en-IN" sz="32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28596" y="4998687"/>
            <a:ext cx="7358114" cy="859205"/>
          </a:xfrm>
        </p:spPr>
        <p:txBody>
          <a:bodyPr>
            <a:normAutofit/>
          </a:bodyPr>
          <a:lstStyle/>
          <a:p>
            <a:r>
              <a:rPr lang="en-IN" b="1" dirty="0" smtClean="0">
                <a:solidFill>
                  <a:srgbClr val="FFFF00"/>
                </a:solidFill>
                <a:effectLst>
                  <a:outerShdw blurRad="38100" dist="38100" dir="2700000" algn="tl">
                    <a:srgbClr val="000000">
                      <a:alpha val="43137"/>
                    </a:srgbClr>
                  </a:outerShdw>
                </a:effectLst>
              </a:rPr>
              <a:t>Unit 2:</a:t>
            </a:r>
            <a:endParaRPr lang="en-US" dirty="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428596" y="3071810"/>
            <a:ext cx="4714908" cy="2000264"/>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XI</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Computer</a:t>
            </a:r>
            <a:r>
              <a:rPr kumimoji="0" lang="en-US" sz="3600" b="1" i="0" u="none" strike="noStrike" kern="1200" cap="none" spc="0" normalizeH="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 Science (083)</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3600" b="1" baseline="0" dirty="0" smtClean="0">
                <a:solidFill>
                  <a:srgbClr val="FFFF00"/>
                </a:solidFill>
                <a:effectLst>
                  <a:outerShdw blurRad="38100" dist="38100" dir="2700000" algn="tl">
                    <a:srgbClr val="000000">
                      <a:alpha val="43137"/>
                    </a:srgbClr>
                  </a:outerShdw>
                </a:effectLst>
                <a:latin typeface="+mj-lt"/>
                <a:ea typeface="+mj-ea"/>
                <a:cs typeface="+mj-cs"/>
              </a:rPr>
              <a:t>Board</a:t>
            </a:r>
            <a:r>
              <a:rPr lang="en-US" sz="3600" b="1" dirty="0" smtClean="0">
                <a:solidFill>
                  <a:srgbClr val="FFFF00"/>
                </a:solidFill>
                <a:effectLst>
                  <a:outerShdw blurRad="38100" dist="38100" dir="2700000" algn="tl">
                    <a:srgbClr val="000000">
                      <a:alpha val="43137"/>
                    </a:srgbClr>
                  </a:outerShdw>
                </a:effectLst>
                <a:latin typeface="+mj-lt"/>
                <a:ea typeface="+mj-ea"/>
                <a:cs typeface="+mj-cs"/>
              </a:rPr>
              <a:t> : CBSE</a:t>
            </a:r>
            <a:endPar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
        <p:nvSpPr>
          <p:cNvPr id="6" name="Rectangle 4"/>
          <p:cNvSpPr>
            <a:spLocks noChangeArrowheads="1"/>
          </p:cNvSpPr>
          <p:nvPr/>
        </p:nvSpPr>
        <p:spPr bwMode="auto">
          <a:xfrm>
            <a:off x="6929454" y="6215082"/>
            <a:ext cx="1766189" cy="400110"/>
          </a:xfrm>
          <a:prstGeom prst="rect">
            <a:avLst/>
          </a:prstGeom>
          <a:noFill/>
          <a:ln w="9525">
            <a:noFill/>
            <a:miter lim="800000"/>
            <a:headEnd/>
            <a:tailEnd/>
          </a:ln>
        </p:spPr>
        <p:txBody>
          <a:bodyPr wrap="none">
            <a:spAutoFit/>
          </a:bodyPr>
          <a:lstStyle/>
          <a:p>
            <a:r>
              <a:rPr lang="en-IN" sz="2000" b="1" dirty="0">
                <a:solidFill>
                  <a:srgbClr val="FFFF00"/>
                </a:solidFill>
                <a:effectLst>
                  <a:outerShdw blurRad="38100" dist="38100" dir="2700000" algn="tl">
                    <a:srgbClr val="000000">
                      <a:alpha val="43137"/>
                    </a:srgbClr>
                  </a:outerShdw>
                </a:effectLst>
              </a:rPr>
              <a:t>Courtesy  CBSE</a:t>
            </a:r>
          </a:p>
        </p:txBody>
      </p:sp>
      <p:sp>
        <p:nvSpPr>
          <p:cNvPr id="10" name="Subtitle 2"/>
          <p:cNvSpPr>
            <a:spLocks noGrp="1"/>
          </p:cNvSpPr>
          <p:nvPr>
            <p:ph type="subTitle" idx="1"/>
          </p:nvPr>
        </p:nvSpPr>
        <p:spPr>
          <a:xfrm>
            <a:off x="500034" y="5717135"/>
            <a:ext cx="8643966" cy="783699"/>
          </a:xfrm>
        </p:spPr>
        <p:txBody>
          <a:bodyPr>
            <a:normAutofit/>
          </a:bodyPr>
          <a:lstStyle/>
          <a:p>
            <a:r>
              <a:rPr lang="en-IN" sz="3200" b="1" dirty="0" smtClean="0">
                <a:solidFill>
                  <a:srgbClr val="FFFF00"/>
                </a:solidFill>
                <a:effectLst>
                  <a:outerShdw blurRad="38100" dist="38100" dir="2700000" algn="tl">
                    <a:srgbClr val="000000">
                      <a:alpha val="43137"/>
                    </a:srgbClr>
                  </a:outerShdw>
                </a:effectLst>
              </a:rPr>
              <a:t>Computational Thinking and Programming </a:t>
            </a:r>
            <a:endParaRPr lang="en-IN" sz="3200"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63920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2. IDENTIFIERS </a:t>
            </a:r>
          </a:p>
        </p:txBody>
      </p:sp>
      <p:sp>
        <p:nvSpPr>
          <p:cNvPr id="6" name="Content Placeholder 2"/>
          <p:cNvSpPr>
            <a:spLocks noGrp="1"/>
          </p:cNvSpPr>
          <p:nvPr>
            <p:ph idx="1"/>
          </p:nvPr>
        </p:nvSpPr>
        <p:spPr>
          <a:xfrm>
            <a:off x="1571604" y="1142984"/>
            <a:ext cx="7286676" cy="5429264"/>
          </a:xfrm>
        </p:spPr>
        <p:txBody>
          <a:bodyPr>
            <a:noAutofit/>
          </a:bodyPr>
          <a:lstStyle/>
          <a:p>
            <a:pPr algn="just">
              <a:buNone/>
            </a:pPr>
            <a:r>
              <a:rPr lang="en-IN" sz="3200" b="1" dirty="0" smtClean="0">
                <a:solidFill>
                  <a:srgbClr val="FFFF00"/>
                </a:solidFill>
                <a:effectLst>
                  <a:outerShdw blurRad="38100" dist="38100" dir="2700000" algn="tl">
                    <a:srgbClr val="000000">
                      <a:alpha val="43137"/>
                    </a:srgbClr>
                  </a:outerShdw>
                </a:effectLst>
              </a:rPr>
              <a:t>What is  an identifier?</a:t>
            </a:r>
          </a:p>
          <a:p>
            <a:pPr algn="just">
              <a:buNone/>
            </a:pPr>
            <a:r>
              <a:rPr lang="en-IN" sz="3200" b="1" dirty="0" smtClean="0">
                <a:solidFill>
                  <a:srgbClr val="FFFF00"/>
                </a:solidFill>
                <a:effectLst>
                  <a:outerShdw blurRad="38100" dist="38100" dir="2700000" algn="tl">
                    <a:srgbClr val="000000">
                      <a:alpha val="43137"/>
                    </a:srgbClr>
                  </a:outerShdw>
                </a:effectLst>
              </a:rPr>
              <a:t>		</a:t>
            </a:r>
            <a:r>
              <a:rPr lang="en-IN" sz="3200" b="1" dirty="0" smtClean="0">
                <a:effectLst>
                  <a:outerShdw blurRad="38100" dist="38100" dir="2700000" algn="tl">
                    <a:srgbClr val="000000">
                      <a:alpha val="43137"/>
                    </a:srgbClr>
                  </a:outerShdw>
                </a:effectLst>
              </a:rPr>
              <a:t>A Python Identifier is a name given to a function, class, variable, module, or other objects that you’ll be using in your Python program.</a:t>
            </a:r>
            <a:endParaRPr lang="en-IN" sz="3200" b="1" dirty="0" smtClean="0">
              <a:solidFill>
                <a:srgbClr val="FFFF00"/>
              </a:solidFill>
              <a:effectLst>
                <a:outerShdw blurRad="38100" dist="38100" dir="2700000" algn="tl">
                  <a:srgbClr val="000000">
                    <a:alpha val="43137"/>
                  </a:srgbClr>
                </a:outerShdw>
              </a:effectLst>
            </a:endParaRPr>
          </a:p>
          <a:p>
            <a:pPr algn="just">
              <a:buNone/>
            </a:pPr>
            <a:r>
              <a:rPr lang="en-IN" sz="3200" b="1" dirty="0" smtClean="0">
                <a:effectLst>
                  <a:outerShdw blurRad="38100" dist="38100" dir="2700000" algn="tl">
                    <a:srgbClr val="000000">
                      <a:alpha val="43137"/>
                    </a:srgbClr>
                  </a:outerShdw>
                </a:effectLst>
              </a:rPr>
              <a:t>		In short, its a name appeared in the program.</a:t>
            </a:r>
          </a:p>
          <a:p>
            <a:pPr algn="just">
              <a:buNone/>
            </a:pPr>
            <a:r>
              <a:rPr lang="en-US" sz="3200" b="1" dirty="0" smtClean="0">
                <a:solidFill>
                  <a:srgbClr val="FFFF00"/>
                </a:solidFill>
                <a:effectLst>
                  <a:outerShdw blurRad="38100" dist="38100" dir="2700000" algn="tl">
                    <a:srgbClr val="000000">
                      <a:alpha val="43137"/>
                    </a:srgbClr>
                  </a:outerShdw>
                </a:effectLst>
              </a:rPr>
              <a:t>For example: a, b, c </a:t>
            </a:r>
          </a:p>
          <a:p>
            <a:pPr algn="just">
              <a:buNone/>
            </a:pPr>
            <a:r>
              <a:rPr lang="en-US" sz="3200" b="1" dirty="0" smtClean="0">
                <a:effectLst>
                  <a:outerShdw blurRad="38100" dist="38100" dir="2700000" algn="tl">
                    <a:srgbClr val="000000">
                      <a:alpha val="43137"/>
                    </a:srgbClr>
                  </a:outerShdw>
                </a:effectLst>
              </a:rPr>
              <a:t>a b and c are the identifiers and </a:t>
            </a:r>
          </a:p>
          <a:p>
            <a:pPr algn="just">
              <a:buNone/>
            </a:pPr>
            <a:r>
              <a:rPr lang="en-US" sz="3200" b="1" dirty="0" smtClean="0">
                <a:effectLst>
                  <a:outerShdw blurRad="38100" dist="38100" dir="2700000" algn="tl">
                    <a:srgbClr val="000000">
                      <a:alpha val="43137"/>
                    </a:srgbClr>
                  </a:outerShdw>
                </a:effectLst>
              </a:rPr>
              <a:t>a b &amp; c and , are the tokens</a:t>
            </a:r>
          </a:p>
          <a:p>
            <a:pPr algn="just">
              <a:buNone/>
            </a:pPr>
            <a:endParaRPr lang="en-IN" sz="32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643042" y="2500306"/>
            <a:ext cx="7143800" cy="714380"/>
          </a:xfrm>
        </p:spPr>
        <p:style>
          <a:lnRef idx="0">
            <a:schemeClr val="accent3"/>
          </a:lnRef>
          <a:fillRef idx="3">
            <a:schemeClr val="accent3"/>
          </a:fillRef>
          <a:effectRef idx="3">
            <a:schemeClr val="accent3"/>
          </a:effectRef>
          <a:fontRef idx="minor">
            <a:schemeClr val="lt1"/>
          </a:fontRef>
        </p:style>
        <p:txBody>
          <a:bodyPr>
            <a:normAutofit/>
          </a:bodyPr>
          <a:lstStyle/>
          <a:p>
            <a:pPr marL="514350" indent="-514350" algn="ctr"/>
            <a:r>
              <a:rPr lang="en-IN" b="1" dirty="0" smtClean="0">
                <a:solidFill>
                  <a:schemeClr val="accent2">
                    <a:lumMod val="50000"/>
                  </a:schemeClr>
                </a:solidFill>
                <a:effectLst>
                  <a:outerShdw blurRad="38100" dist="38100" dir="2700000" algn="tl">
                    <a:srgbClr val="000000">
                      <a:alpha val="43137"/>
                    </a:srgbClr>
                  </a:outerShdw>
                </a:effectLst>
              </a:rPr>
              <a:t>PYTHON NAMING CONVENTIONS </a:t>
            </a:r>
          </a:p>
        </p:txBody>
      </p:sp>
      <p:sp>
        <p:nvSpPr>
          <p:cNvPr id="9" name="Rectangle 8"/>
          <p:cNvSpPr/>
          <p:nvPr/>
        </p:nvSpPr>
        <p:spPr>
          <a:xfrm>
            <a:off x="1714480" y="4643446"/>
            <a:ext cx="7000924" cy="64633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IN" sz="3600" b="1" dirty="0" smtClean="0">
                <a:solidFill>
                  <a:srgbClr val="66FF33"/>
                </a:solidFill>
                <a:effectLst>
                  <a:outerShdw blurRad="38100" dist="38100" dir="2700000" algn="tl">
                    <a:srgbClr val="000000">
                      <a:alpha val="43137"/>
                    </a:srgbClr>
                  </a:outerShdw>
                </a:effectLst>
              </a:rPr>
              <a:t>IDENTIFIER FORMATION RULES </a:t>
            </a:r>
            <a:endParaRPr lang="en-IN" sz="3600" dirty="0">
              <a:solidFill>
                <a:srgbClr val="66FF33"/>
              </a:solidFill>
            </a:endParaRPr>
          </a:p>
        </p:txBody>
      </p:sp>
      <p:sp>
        <p:nvSpPr>
          <p:cNvPr id="10" name="Rectangle 9"/>
          <p:cNvSpPr/>
          <p:nvPr/>
        </p:nvSpPr>
        <p:spPr>
          <a:xfrm>
            <a:off x="4572000" y="3571876"/>
            <a:ext cx="756938" cy="646331"/>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en-IN" sz="3600" b="1" dirty="0" smtClean="0">
                <a:solidFill>
                  <a:srgbClr val="FFFF00"/>
                </a:solidFill>
                <a:effectLst>
                  <a:outerShdw blurRad="38100" dist="38100" dir="2700000" algn="tl">
                    <a:srgbClr val="000000">
                      <a:alpha val="43137"/>
                    </a:srgbClr>
                  </a:outerShdw>
                </a:effectLst>
              </a:rPr>
              <a:t>OR</a:t>
            </a:r>
            <a:endParaRPr lang="en-IN" sz="3600" dirty="0"/>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14380"/>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PYTHON NAMING CONVENTIONS </a:t>
            </a:r>
          </a:p>
        </p:txBody>
      </p:sp>
      <p:sp>
        <p:nvSpPr>
          <p:cNvPr id="6" name="Content Placeholder 2"/>
          <p:cNvSpPr>
            <a:spLocks noGrp="1"/>
          </p:cNvSpPr>
          <p:nvPr>
            <p:ph idx="1"/>
          </p:nvPr>
        </p:nvSpPr>
        <p:spPr>
          <a:xfrm>
            <a:off x="1571604" y="1643050"/>
            <a:ext cx="7286676" cy="4929222"/>
          </a:xfrm>
        </p:spPr>
        <p:txBody>
          <a:bodyPr>
            <a:noAutofit/>
          </a:bodyPr>
          <a:lstStyle/>
          <a:p>
            <a:pPr algn="just">
              <a:buNone/>
            </a:pPr>
            <a:r>
              <a:rPr lang="en-IN" sz="3200" b="1" dirty="0" smtClean="0">
                <a:effectLst>
                  <a:outerShdw blurRad="38100" dist="38100" dir="2700000" algn="tl">
                    <a:srgbClr val="000000">
                      <a:alpha val="43137"/>
                    </a:srgbClr>
                  </a:outerShdw>
                </a:effectLst>
              </a:rPr>
              <a:t>	</a:t>
            </a:r>
            <a:r>
              <a:rPr lang="en-IN" sz="3200" b="1" dirty="0" smtClean="0">
                <a:solidFill>
                  <a:srgbClr val="FFFF00"/>
                </a:solidFill>
                <a:effectLst>
                  <a:outerShdw blurRad="38100" dist="38100" dir="2700000" algn="tl">
                    <a:srgbClr val="000000">
                      <a:alpha val="43137"/>
                    </a:srgbClr>
                  </a:outerShdw>
                </a:effectLst>
              </a:rPr>
              <a:t>What are the python naming conventions?</a:t>
            </a:r>
          </a:p>
          <a:p>
            <a:pPr algn="just">
              <a:buNone/>
            </a:pPr>
            <a:endParaRPr lang="en-IN" sz="3200" b="1" dirty="0" smtClean="0">
              <a:solidFill>
                <a:srgbClr val="FFFF00"/>
              </a:solidFill>
              <a:effectLst>
                <a:outerShdw blurRad="38100" dist="38100" dir="2700000" algn="tl">
                  <a:srgbClr val="000000">
                    <a:alpha val="43137"/>
                  </a:srgbClr>
                </a:outerShdw>
              </a:effectLst>
            </a:endParaRPr>
          </a:p>
          <a:p>
            <a:pPr algn="just">
              <a:buNone/>
            </a:pPr>
            <a:r>
              <a:rPr lang="en-IN" sz="3200" b="1" dirty="0" smtClean="0">
                <a:effectLst>
                  <a:outerShdw blurRad="38100" dist="38100" dir="2700000" algn="tl">
                    <a:srgbClr val="000000">
                      <a:alpha val="43137"/>
                    </a:srgbClr>
                  </a:outerShdw>
                </a:effectLst>
              </a:rPr>
              <a:t>1.		An identifier can be a combination of uppercase letters, lowercase letters, underscores, and digits (0-9). Hence, the following are valid identifiers: </a:t>
            </a:r>
            <a:r>
              <a:rPr lang="en-IN" sz="3200" b="1" dirty="0" err="1" smtClean="0">
                <a:effectLst>
                  <a:outerShdw blurRad="38100" dist="38100" dir="2700000" algn="tl">
                    <a:srgbClr val="000000">
                      <a:alpha val="43137"/>
                    </a:srgbClr>
                  </a:outerShdw>
                </a:effectLst>
              </a:rPr>
              <a:t>myClass</a:t>
            </a:r>
            <a:r>
              <a:rPr lang="en-IN" sz="3200" b="1" dirty="0" smtClean="0">
                <a:effectLst>
                  <a:outerShdw blurRad="38100" dist="38100" dir="2700000" algn="tl">
                    <a:srgbClr val="000000">
                      <a:alpha val="43137"/>
                    </a:srgbClr>
                  </a:outerShdw>
                </a:effectLst>
              </a:rPr>
              <a:t>, </a:t>
            </a:r>
            <a:r>
              <a:rPr lang="en-IN" sz="3200" b="1" dirty="0" err="1" smtClean="0">
                <a:effectLst>
                  <a:outerShdw blurRad="38100" dist="38100" dir="2700000" algn="tl">
                    <a:srgbClr val="000000">
                      <a:alpha val="43137"/>
                    </a:srgbClr>
                  </a:outerShdw>
                </a:effectLst>
              </a:rPr>
              <a:t>my_variable</a:t>
            </a:r>
            <a:r>
              <a:rPr lang="en-IN" sz="3200" b="1" dirty="0" smtClean="0">
                <a:effectLst>
                  <a:outerShdw blurRad="38100" dist="38100" dir="2700000" algn="tl">
                    <a:srgbClr val="000000">
                      <a:alpha val="43137"/>
                    </a:srgbClr>
                  </a:outerShdw>
                </a:effectLst>
              </a:rPr>
              <a:t>, var_1, and </a:t>
            </a:r>
            <a:r>
              <a:rPr lang="en-IN" sz="3200" b="1" dirty="0" err="1" smtClean="0">
                <a:effectLst>
                  <a:outerShdw blurRad="38100" dist="38100" dir="2700000" algn="tl">
                    <a:srgbClr val="000000">
                      <a:alpha val="43137"/>
                    </a:srgbClr>
                  </a:outerShdw>
                </a:effectLst>
              </a:rPr>
              <a:t>print_hello_world</a:t>
            </a:r>
            <a:r>
              <a:rPr lang="en-IN" sz="3200" b="1" dirty="0" smtClean="0">
                <a:effectLst>
                  <a:outerShdw blurRad="38100" dist="38100" dir="2700000" algn="tl">
                    <a:srgbClr val="000000">
                      <a:alpha val="43137"/>
                    </a:srgbClr>
                  </a:outerShdw>
                </a:effectLst>
              </a:rPr>
              <a:t>.</a:t>
            </a:r>
            <a:endParaRPr lang="en-US" sz="32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14380"/>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PYTHON NAMING CONVENTIONS </a:t>
            </a:r>
          </a:p>
        </p:txBody>
      </p:sp>
      <p:sp>
        <p:nvSpPr>
          <p:cNvPr id="6" name="Content Placeholder 2"/>
          <p:cNvSpPr>
            <a:spLocks noGrp="1"/>
          </p:cNvSpPr>
          <p:nvPr>
            <p:ph idx="1"/>
          </p:nvPr>
        </p:nvSpPr>
        <p:spPr>
          <a:xfrm>
            <a:off x="1285852" y="1500174"/>
            <a:ext cx="7643866" cy="4929222"/>
          </a:xfrm>
        </p:spPr>
        <p:txBody>
          <a:bodyPr>
            <a:noAutofit/>
          </a:bodyPr>
          <a:lstStyle/>
          <a:p>
            <a:pPr algn="just">
              <a:buNone/>
            </a:pPr>
            <a:r>
              <a:rPr lang="en-IN" sz="3200" b="1" dirty="0" smtClean="0">
                <a:effectLst>
                  <a:outerShdw blurRad="38100" dist="38100" dir="2700000" algn="tl">
                    <a:srgbClr val="000000">
                      <a:alpha val="43137"/>
                    </a:srgbClr>
                  </a:outerShdw>
                </a:effectLst>
              </a:rPr>
              <a:t>	</a:t>
            </a:r>
            <a:r>
              <a:rPr lang="en-IN" sz="3200" b="1" dirty="0" smtClean="0">
                <a:solidFill>
                  <a:srgbClr val="FFFF00"/>
                </a:solidFill>
                <a:effectLst>
                  <a:outerShdw blurRad="38100" dist="38100" dir="2700000" algn="tl">
                    <a:srgbClr val="000000">
                      <a:alpha val="43137"/>
                    </a:srgbClr>
                  </a:outerShdw>
                </a:effectLst>
              </a:rPr>
              <a:t>What are the python naming conventions?</a:t>
            </a:r>
          </a:p>
          <a:p>
            <a:pPr algn="just">
              <a:buNone/>
            </a:pPr>
            <a:endParaRPr lang="en-US" sz="2000" b="1" dirty="0" smtClean="0">
              <a:effectLst>
                <a:outerShdw blurRad="38100" dist="38100" dir="2700000" algn="tl">
                  <a:srgbClr val="000000">
                    <a:alpha val="43137"/>
                  </a:srgbClr>
                </a:outerShdw>
              </a:effectLst>
            </a:endParaRPr>
          </a:p>
          <a:p>
            <a:pPr algn="just">
              <a:buNone/>
            </a:pPr>
            <a:r>
              <a:rPr lang="en-US" sz="3200" b="1" dirty="0" smtClean="0">
                <a:effectLst>
                  <a:outerShdw blurRad="38100" dist="38100" dir="2700000" algn="tl">
                    <a:srgbClr val="000000">
                      <a:alpha val="43137"/>
                    </a:srgbClr>
                  </a:outerShdw>
                </a:effectLst>
              </a:rPr>
              <a:t>2.		The first character must be letter.</a:t>
            </a:r>
          </a:p>
          <a:p>
            <a:pPr marL="514350" indent="-514350" algn="just">
              <a:buAutoNum type="arabicPeriod" startAt="3"/>
            </a:pPr>
            <a:r>
              <a:rPr lang="en-US" sz="3200" b="1" dirty="0" smtClean="0">
                <a:effectLst>
                  <a:outerShdw blurRad="38100" dist="38100" dir="2700000" algn="tl">
                    <a:srgbClr val="000000">
                      <a:alpha val="43137"/>
                    </a:srgbClr>
                  </a:outerShdw>
                </a:effectLst>
              </a:rPr>
              <a:t>     </a:t>
            </a:r>
            <a:r>
              <a:rPr lang="en-IN" sz="3200" b="1" dirty="0" smtClean="0">
                <a:effectLst>
                  <a:outerShdw blurRad="38100" dist="38100" dir="2700000" algn="tl">
                    <a:srgbClr val="000000">
                      <a:alpha val="43137"/>
                    </a:srgbClr>
                  </a:outerShdw>
                </a:effectLst>
              </a:rPr>
              <a:t>Special characters such as %, @, and 	$ are not allowed within identifiers.</a:t>
            </a:r>
          </a:p>
          <a:p>
            <a:pPr algn="just">
              <a:buNone/>
            </a:pPr>
            <a:r>
              <a:rPr lang="en-IN" sz="3200" b="1" dirty="0" smtClean="0">
                <a:effectLst>
                  <a:outerShdw blurRad="38100" dist="38100" dir="2700000" algn="tl">
                    <a:srgbClr val="000000">
                      <a:alpha val="43137"/>
                    </a:srgbClr>
                  </a:outerShdw>
                </a:effectLst>
              </a:rPr>
              <a:t>4.		An identifier should not begin with a 	number. Hence, 2variable is not  	valid, 	but variable2 is acceptable.</a:t>
            </a:r>
            <a:endParaRPr lang="en-US" sz="32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1571604" y="1643050"/>
            <a:ext cx="7286676" cy="4857784"/>
          </a:xfrm>
        </p:spPr>
        <p:txBody>
          <a:bodyPr>
            <a:noAutofit/>
          </a:bodyPr>
          <a:lstStyle/>
          <a:p>
            <a:pPr algn="just">
              <a:buNone/>
            </a:pPr>
            <a:r>
              <a:rPr lang="en-IN" sz="3200" b="1" dirty="0" smtClean="0">
                <a:effectLst>
                  <a:outerShdw blurRad="38100" dist="38100" dir="2700000" algn="tl">
                    <a:srgbClr val="000000">
                      <a:alpha val="43137"/>
                    </a:srgbClr>
                  </a:outerShdw>
                </a:effectLst>
              </a:rPr>
              <a:t>	</a:t>
            </a:r>
            <a:r>
              <a:rPr lang="en-IN" sz="3200" b="1" dirty="0" smtClean="0">
                <a:solidFill>
                  <a:srgbClr val="FFFF00"/>
                </a:solidFill>
                <a:effectLst>
                  <a:outerShdw blurRad="38100" dist="38100" dir="2700000" algn="tl">
                    <a:srgbClr val="000000">
                      <a:alpha val="43137"/>
                    </a:srgbClr>
                  </a:outerShdw>
                </a:effectLst>
              </a:rPr>
              <a:t>What are the python naming conventions?</a:t>
            </a:r>
          </a:p>
          <a:p>
            <a:pPr algn="just">
              <a:buNone/>
            </a:pPr>
            <a:endParaRPr lang="en-IN" sz="3200" b="1" dirty="0" smtClean="0">
              <a:solidFill>
                <a:srgbClr val="FFFF00"/>
              </a:solidFill>
              <a:effectLst>
                <a:outerShdw blurRad="38100" dist="38100" dir="2700000" algn="tl">
                  <a:srgbClr val="000000">
                    <a:alpha val="43137"/>
                  </a:srgbClr>
                </a:outerShdw>
              </a:effectLst>
            </a:endParaRPr>
          </a:p>
          <a:p>
            <a:pPr algn="just">
              <a:buNone/>
            </a:pPr>
            <a:r>
              <a:rPr lang="en-US" sz="3200" b="1" dirty="0" smtClean="0">
                <a:effectLst>
                  <a:outerShdw blurRad="38100" dist="38100" dir="2700000" algn="tl">
                    <a:srgbClr val="000000">
                      <a:alpha val="43137"/>
                    </a:srgbClr>
                  </a:outerShdw>
                </a:effectLst>
              </a:rPr>
              <a:t>5.		</a:t>
            </a:r>
            <a:r>
              <a:rPr lang="en-IN" sz="3200" b="1" dirty="0" smtClean="0">
                <a:effectLst>
                  <a:outerShdw blurRad="38100" dist="38100" dir="2700000" algn="tl">
                    <a:srgbClr val="000000">
                      <a:alpha val="43137"/>
                    </a:srgbClr>
                  </a:outerShdw>
                </a:effectLst>
              </a:rPr>
              <a:t>Python is a case-sensitive language and this behaviour extends to identifiers. Thus, Labour and labour are two distinct identifiers in Python.</a:t>
            </a:r>
            <a:endParaRPr lang="en-US" sz="3200" b="1" dirty="0" smtClean="0">
              <a:effectLst>
                <a:outerShdw blurRad="38100" dist="38100" dir="2700000" algn="tl">
                  <a:srgbClr val="000000">
                    <a:alpha val="43137"/>
                  </a:srgbClr>
                </a:outerShdw>
              </a:effectLst>
            </a:endParaRPr>
          </a:p>
          <a:p>
            <a:pPr marL="514350" indent="-514350" algn="just">
              <a:buAutoNum type="arabicPeriod" startAt="6"/>
            </a:pPr>
            <a:r>
              <a:rPr lang="en-US" sz="3200" b="1" dirty="0" smtClean="0">
                <a:effectLst>
                  <a:outerShdw blurRad="38100" dist="38100" dir="2700000" algn="tl">
                    <a:srgbClr val="000000">
                      <a:alpha val="43137"/>
                    </a:srgbClr>
                  </a:outerShdw>
                </a:effectLst>
              </a:rPr>
              <a:t>    </a:t>
            </a:r>
            <a:r>
              <a:rPr lang="en-IN" sz="3200" b="1" dirty="0" smtClean="0">
                <a:effectLst>
                  <a:outerShdw blurRad="38100" dist="38100" dir="2700000" algn="tl">
                    <a:srgbClr val="000000">
                      <a:alpha val="43137"/>
                    </a:srgbClr>
                  </a:outerShdw>
                </a:effectLst>
              </a:rPr>
              <a:t>You cannot use Python keywords as identifiers.</a:t>
            </a:r>
          </a:p>
        </p:txBody>
      </p:sp>
      <p:sp>
        <p:nvSpPr>
          <p:cNvPr id="9" name="Title 1"/>
          <p:cNvSpPr txBox="1">
            <a:spLocks/>
          </p:cNvSpPr>
          <p:nvPr/>
        </p:nvSpPr>
        <p:spPr>
          <a:xfrm>
            <a:off x="714348" y="285728"/>
            <a:ext cx="8286808" cy="714380"/>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kumimoji="0" lang="en-IN" sz="3600" b="1" i="0"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mj-lt"/>
                <a:ea typeface="+mj-ea"/>
                <a:cs typeface="+mj-cs"/>
              </a:rPr>
              <a:t>PYTHON NAMING CONVENTIONS </a:t>
            </a:r>
            <a:endParaRPr kumimoji="0" lang="en-IN"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1571604" y="1643050"/>
            <a:ext cx="7286676" cy="4857784"/>
          </a:xfrm>
        </p:spPr>
        <p:txBody>
          <a:bodyPr>
            <a:noAutofit/>
          </a:bodyPr>
          <a:lstStyle/>
          <a:p>
            <a:pPr algn="just">
              <a:buNone/>
            </a:pPr>
            <a:r>
              <a:rPr lang="en-IN" sz="3200" b="1" dirty="0" smtClean="0">
                <a:effectLst>
                  <a:outerShdw blurRad="38100" dist="38100" dir="2700000" algn="tl">
                    <a:srgbClr val="000000">
                      <a:alpha val="43137"/>
                    </a:srgbClr>
                  </a:outerShdw>
                </a:effectLst>
              </a:rPr>
              <a:t>	</a:t>
            </a:r>
            <a:r>
              <a:rPr lang="en-IN" sz="3200" b="1" dirty="0" smtClean="0">
                <a:solidFill>
                  <a:srgbClr val="FFFF00"/>
                </a:solidFill>
                <a:effectLst>
                  <a:outerShdw blurRad="38100" dist="38100" dir="2700000" algn="tl">
                    <a:srgbClr val="000000">
                      <a:alpha val="43137"/>
                    </a:srgbClr>
                  </a:outerShdw>
                </a:effectLst>
              </a:rPr>
              <a:t>What are the python naming conventions?</a:t>
            </a:r>
          </a:p>
          <a:p>
            <a:pPr algn="just">
              <a:buNone/>
            </a:pPr>
            <a:endParaRPr lang="en-IN" sz="3200" b="1" dirty="0" smtClean="0">
              <a:solidFill>
                <a:srgbClr val="FFFF00"/>
              </a:solidFill>
              <a:effectLst>
                <a:outerShdw blurRad="38100" dist="38100" dir="2700000" algn="tl">
                  <a:srgbClr val="000000">
                    <a:alpha val="43137"/>
                  </a:srgbClr>
                </a:outerShdw>
              </a:effectLst>
            </a:endParaRPr>
          </a:p>
          <a:p>
            <a:pPr marL="514350" indent="-514350" algn="just">
              <a:buAutoNum type="arabicPeriod" startAt="7"/>
            </a:pPr>
            <a:r>
              <a:rPr lang="en-IN" sz="3200" b="1" dirty="0" smtClean="0">
                <a:effectLst>
                  <a:outerShdw blurRad="38100" dist="38100" dir="2700000" algn="tl">
                    <a:srgbClr val="000000">
                      <a:alpha val="43137"/>
                    </a:srgbClr>
                  </a:outerShdw>
                </a:effectLst>
              </a:rPr>
              <a:t>    You cannot use Python keywords as 	identifiers.</a:t>
            </a:r>
          </a:p>
          <a:p>
            <a:pPr marL="514350" indent="-514350" algn="just">
              <a:buAutoNum type="arabicPeriod" startAt="7"/>
            </a:pPr>
            <a:r>
              <a:rPr lang="en-US" sz="3200" b="1" dirty="0" smtClean="0">
                <a:effectLst>
                  <a:outerShdw blurRad="38100" dist="38100" dir="2700000" algn="tl">
                    <a:srgbClr val="000000">
                      <a:alpha val="43137"/>
                    </a:srgbClr>
                  </a:outerShdw>
                </a:effectLst>
              </a:rPr>
              <a:t>    </a:t>
            </a:r>
            <a:r>
              <a:rPr lang="en-IN" sz="3200" b="1" dirty="0" smtClean="0">
                <a:effectLst>
                  <a:outerShdw blurRad="38100" dist="38100" dir="2700000" algn="tl">
                    <a:srgbClr val="000000">
                      <a:alpha val="43137"/>
                    </a:srgbClr>
                  </a:outerShdw>
                </a:effectLst>
              </a:rPr>
              <a:t>You can use underscores to separate            	multiple words in your identifier.</a:t>
            </a:r>
          </a:p>
        </p:txBody>
      </p:sp>
      <p:sp>
        <p:nvSpPr>
          <p:cNvPr id="9" name="Title 1"/>
          <p:cNvSpPr txBox="1">
            <a:spLocks/>
          </p:cNvSpPr>
          <p:nvPr/>
        </p:nvSpPr>
        <p:spPr>
          <a:xfrm>
            <a:off x="714348" y="285728"/>
            <a:ext cx="8286808" cy="714380"/>
          </a:xfrm>
          <a:prstGeom prst="rect">
            <a:avLst/>
          </a:prstGeom>
        </p:spPr>
        <p:txBody>
          <a:bodyPr vert="horz" lIns="91440" tIns="45720" rIns="91440" bIns="45720" rtlCol="0" anchor="ctr">
            <a:normAutofit/>
          </a:bodyPr>
          <a:lstStyle/>
          <a:p>
            <a:pPr marL="514350" marR="0" lvl="0" indent="-514350" algn="ctr" defTabSz="914400" rtl="0" eaLnBrk="1" fontAlgn="auto" latinLnBrk="0" hangingPunct="1">
              <a:lnSpc>
                <a:spcPct val="100000"/>
              </a:lnSpc>
              <a:spcBef>
                <a:spcPct val="0"/>
              </a:spcBef>
              <a:spcAft>
                <a:spcPts val="0"/>
              </a:spcAft>
              <a:buClrTx/>
              <a:buSzTx/>
              <a:buFontTx/>
              <a:buNone/>
              <a:tabLst/>
              <a:defRPr/>
            </a:pPr>
            <a:r>
              <a:rPr kumimoji="0" lang="en-IN" sz="3600" b="1" i="0"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mj-lt"/>
                <a:ea typeface="+mj-ea"/>
                <a:cs typeface="+mj-cs"/>
              </a:rPr>
              <a:t>PYTHON NAMING CONVENTIONS </a:t>
            </a:r>
            <a:endParaRPr kumimoji="0" lang="en-IN"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1571604" y="1643050"/>
            <a:ext cx="7286676" cy="4857784"/>
          </a:xfrm>
        </p:spPr>
        <p:txBody>
          <a:bodyPr>
            <a:noAutofit/>
          </a:bodyPr>
          <a:lstStyle/>
          <a:p>
            <a:pPr algn="just">
              <a:buNone/>
            </a:pPr>
            <a:r>
              <a:rPr lang="en-US" sz="3200" b="1" dirty="0" smtClean="0">
                <a:solidFill>
                  <a:srgbClr val="FFFF00"/>
                </a:solidFill>
                <a:effectLst>
                  <a:outerShdw blurRad="38100" dist="38100" dir="2700000" algn="tl">
                    <a:srgbClr val="000000">
                      <a:alpha val="43137"/>
                    </a:srgbClr>
                  </a:outerShdw>
                </a:effectLst>
              </a:rPr>
              <a:t>SOME VALID IDENTIFIERS:</a:t>
            </a:r>
          </a:p>
          <a:p>
            <a:pPr algn="just">
              <a:buNone/>
            </a:pPr>
            <a:r>
              <a:rPr lang="en-US" sz="3200" b="1" dirty="0" smtClean="0">
                <a:effectLst>
                  <a:outerShdw blurRad="38100" dist="38100" dir="2700000" algn="tl">
                    <a:srgbClr val="000000">
                      <a:alpha val="43137"/>
                    </a:srgbClr>
                  </a:outerShdw>
                </a:effectLst>
              </a:rPr>
              <a:t>		Myfile1   		DATE9_7_8		y3m9d3		 _</a:t>
            </a:r>
            <a:r>
              <a:rPr lang="en-US" sz="3200" b="1" dirty="0" err="1" smtClean="0">
                <a:effectLst>
                  <a:outerShdw blurRad="38100" dist="38100" dir="2700000" algn="tl">
                    <a:srgbClr val="000000">
                      <a:alpha val="43137"/>
                    </a:srgbClr>
                  </a:outerShdw>
                </a:effectLst>
              </a:rPr>
              <a:t>xs</a:t>
            </a:r>
            <a:endParaRPr lang="en-US" sz="3200" b="1" dirty="0" smtClean="0">
              <a:effectLst>
                <a:outerShdw blurRad="38100" dist="38100" dir="2700000" algn="tl">
                  <a:srgbClr val="000000">
                    <a:alpha val="43137"/>
                  </a:srgbClr>
                </a:outerShdw>
              </a:effectLst>
            </a:endParaRPr>
          </a:p>
          <a:p>
            <a:pPr algn="just">
              <a:buNone/>
            </a:pPr>
            <a:r>
              <a:rPr lang="en-US" sz="3200" b="1" dirty="0" smtClean="0">
                <a:effectLst>
                  <a:outerShdw blurRad="38100" dist="38100" dir="2700000" algn="tl">
                    <a:srgbClr val="000000">
                      <a:alpha val="43137"/>
                    </a:srgbClr>
                  </a:outerShdw>
                </a:effectLst>
              </a:rPr>
              <a:t>		MYFILE		_</a:t>
            </a:r>
            <a:r>
              <a:rPr lang="en-US" sz="3200" b="1" dirty="0" err="1" smtClean="0">
                <a:effectLst>
                  <a:outerShdw blurRad="38100" dist="38100" dir="2700000" algn="tl">
                    <a:srgbClr val="000000">
                      <a:alpha val="43137"/>
                    </a:srgbClr>
                  </a:outerShdw>
                </a:effectLst>
              </a:rPr>
              <a:t>FXd</a:t>
            </a:r>
            <a:endParaRPr lang="en-US" sz="3200" b="1" dirty="0" smtClean="0">
              <a:effectLst>
                <a:outerShdw blurRad="38100" dist="38100" dir="2700000" algn="tl">
                  <a:srgbClr val="000000">
                    <a:alpha val="43137"/>
                  </a:srgbClr>
                </a:outerShdw>
              </a:effectLst>
            </a:endParaRPr>
          </a:p>
          <a:p>
            <a:pPr algn="just">
              <a:buNone/>
            </a:pPr>
            <a:r>
              <a:rPr lang="en-US" sz="3200" b="1" dirty="0" smtClean="0">
                <a:solidFill>
                  <a:srgbClr val="FFFF00"/>
                </a:solidFill>
                <a:effectLst>
                  <a:outerShdw blurRad="38100" dist="38100" dir="2700000" algn="tl">
                    <a:srgbClr val="000000">
                      <a:alpha val="43137"/>
                    </a:srgbClr>
                  </a:outerShdw>
                </a:effectLst>
              </a:rPr>
              <a:t>SOME INVALID IDENTIFIERS:</a:t>
            </a:r>
          </a:p>
          <a:p>
            <a:pPr algn="just">
              <a:buNone/>
            </a:pPr>
            <a:r>
              <a:rPr lang="en-US" sz="3200" b="1" dirty="0" smtClean="0">
                <a:effectLst>
                  <a:outerShdw blurRad="38100" dist="38100" dir="2700000" algn="tl">
                    <a:srgbClr val="000000">
                      <a:alpha val="43137"/>
                    </a:srgbClr>
                  </a:outerShdw>
                </a:effectLst>
              </a:rPr>
              <a:t>		MY-REC	28dre	break</a:t>
            </a:r>
          </a:p>
          <a:p>
            <a:pPr algn="just">
              <a:buNone/>
            </a:pP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elif</a:t>
            </a:r>
            <a:r>
              <a:rPr lang="en-US" sz="3200" b="1" dirty="0" smtClean="0">
                <a:effectLst>
                  <a:outerShdw blurRad="38100" dist="38100" dir="2700000" algn="tl">
                    <a:srgbClr val="000000">
                      <a:alpha val="43137"/>
                    </a:srgbClr>
                  </a:outerShdw>
                </a:effectLst>
              </a:rPr>
              <a:t>		false		del</a:t>
            </a:r>
            <a:endParaRPr lang="en-IN" sz="3200" b="1" dirty="0" smtClean="0">
              <a:effectLst>
                <a:outerShdw blurRad="38100" dist="38100" dir="2700000" algn="tl">
                  <a:srgbClr val="000000">
                    <a:alpha val="43137"/>
                  </a:srgbClr>
                </a:outerShdw>
              </a:effectLst>
            </a:endParaRPr>
          </a:p>
        </p:txBody>
      </p:sp>
      <p:sp>
        <p:nvSpPr>
          <p:cNvPr id="11" name="Title 1"/>
          <p:cNvSpPr>
            <a:spLocks noGrp="1"/>
          </p:cNvSpPr>
          <p:nvPr>
            <p:ph type="title"/>
          </p:nvPr>
        </p:nvSpPr>
        <p:spPr>
          <a:xfrm>
            <a:off x="714348" y="285728"/>
            <a:ext cx="8286808" cy="714380"/>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PYTHON NAMING CONVENTIONS </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2857488" y="3071810"/>
            <a:ext cx="4357718" cy="642942"/>
          </a:xfrm>
        </p:spPr>
        <p:style>
          <a:lnRef idx="0">
            <a:schemeClr val="accent2"/>
          </a:lnRef>
          <a:fillRef idx="3">
            <a:schemeClr val="accent2"/>
          </a:fillRef>
          <a:effectRef idx="3">
            <a:schemeClr val="accent2"/>
          </a:effectRef>
          <a:fontRef idx="minor">
            <a:schemeClr val="lt1"/>
          </a:fontRef>
        </p:style>
        <p:txBody>
          <a:bodyPr>
            <a:noAutofit/>
          </a:bodyPr>
          <a:lstStyle/>
          <a:p>
            <a:pPr algn="ctr">
              <a:buNone/>
            </a:pPr>
            <a:r>
              <a:rPr lang="en-US" sz="3200" b="1" dirty="0" smtClean="0">
                <a:solidFill>
                  <a:srgbClr val="FFFF00"/>
                </a:solidFill>
                <a:effectLst>
                  <a:outerShdw blurRad="38100" dist="38100" dir="2700000" algn="tl">
                    <a:srgbClr val="000000">
                      <a:alpha val="43137"/>
                    </a:srgbClr>
                  </a:outerShdw>
                </a:effectLst>
              </a:rPr>
              <a:t>What is literals?</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3. LITERALS / CONSTANT VALUES</a:t>
            </a:r>
          </a:p>
        </p:txBody>
      </p:sp>
      <p:sp>
        <p:nvSpPr>
          <p:cNvPr id="6" name="Content Placeholder 2"/>
          <p:cNvSpPr>
            <a:spLocks noGrp="1"/>
          </p:cNvSpPr>
          <p:nvPr>
            <p:ph idx="1"/>
          </p:nvPr>
        </p:nvSpPr>
        <p:spPr>
          <a:xfrm>
            <a:off x="1571604" y="1643050"/>
            <a:ext cx="7286676" cy="4857784"/>
          </a:xfrm>
        </p:spPr>
        <p:txBody>
          <a:bodyPr>
            <a:noAutofit/>
          </a:bodyPr>
          <a:lstStyle/>
          <a:p>
            <a:pPr algn="just">
              <a:buNone/>
            </a:pPr>
            <a:r>
              <a:rPr lang="en-US" sz="3200" b="1" dirty="0" smtClean="0">
                <a:solidFill>
                  <a:srgbClr val="FFFF00"/>
                </a:solidFill>
                <a:effectLst>
                  <a:outerShdw blurRad="38100" dist="38100" dir="2700000" algn="tl">
                    <a:srgbClr val="000000">
                      <a:alpha val="43137"/>
                    </a:srgbClr>
                  </a:outerShdw>
                </a:effectLst>
              </a:rPr>
              <a:t>What is literals?</a:t>
            </a:r>
          </a:p>
          <a:p>
            <a:pPr algn="just">
              <a:buNone/>
            </a:pPr>
            <a:r>
              <a:rPr lang="en-US" sz="3200" b="1" dirty="0" smtClean="0">
                <a:effectLst>
                  <a:outerShdw blurRad="38100" dist="38100" dir="2700000" algn="tl">
                    <a:srgbClr val="000000">
                      <a:alpha val="43137"/>
                    </a:srgbClr>
                  </a:outerShdw>
                </a:effectLst>
              </a:rPr>
              <a:t>			</a:t>
            </a:r>
          </a:p>
          <a:p>
            <a:pPr algn="just">
              <a:buNone/>
            </a:pPr>
            <a:r>
              <a:rPr lang="en-US" sz="3200" b="1" dirty="0" smtClean="0">
                <a:effectLst>
                  <a:outerShdw blurRad="38100" dist="38100" dir="2700000" algn="tl">
                    <a:srgbClr val="000000">
                      <a:alpha val="43137"/>
                    </a:srgbClr>
                  </a:outerShdw>
                </a:effectLst>
              </a:rPr>
              <a:t>		Literals are also called as constants or constant values these are the values which never change during the execution of program.</a:t>
            </a:r>
          </a:p>
          <a:p>
            <a:pPr algn="just">
              <a:buNone/>
            </a:pPr>
            <a:endParaRPr lang="en-IN" sz="32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2357422" y="3071810"/>
            <a:ext cx="5929354" cy="642942"/>
          </a:xfrm>
        </p:spPr>
        <p:style>
          <a:lnRef idx="0">
            <a:schemeClr val="accent3"/>
          </a:lnRef>
          <a:fillRef idx="3">
            <a:schemeClr val="accent3"/>
          </a:fillRef>
          <a:effectRef idx="3">
            <a:schemeClr val="accent3"/>
          </a:effectRef>
          <a:fontRef idx="minor">
            <a:schemeClr val="lt1"/>
          </a:fontRef>
        </p:style>
        <p:txBody>
          <a:bodyPr>
            <a:noAutofit/>
          </a:bodyPr>
          <a:lstStyle/>
          <a:p>
            <a:pPr algn="ctr">
              <a:buNone/>
            </a:pPr>
            <a:r>
              <a:rPr lang="en-US" sz="3200" b="1" dirty="0" smtClean="0">
                <a:solidFill>
                  <a:schemeClr val="accent2">
                    <a:lumMod val="50000"/>
                  </a:schemeClr>
                </a:solidFill>
                <a:effectLst>
                  <a:outerShdw blurRad="38100" dist="38100" dir="2700000" algn="tl">
                    <a:srgbClr val="000000">
                      <a:alpha val="43137"/>
                    </a:srgbClr>
                  </a:outerShdw>
                </a:effectLst>
              </a:rPr>
              <a:t>What are the types of  literals?</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7" name="Picture 3" descr="C:\Users\Sainik\Desktop\Python_logo-large.png"/>
          <p:cNvPicPr>
            <a:picLocks noChangeAspect="1" noChangeArrowheads="1"/>
          </p:cNvPicPr>
          <p:nvPr/>
        </p:nvPicPr>
        <p:blipFill>
          <a:blip r:embed="rId3" cstate="print"/>
          <a:srcRect/>
          <a:stretch>
            <a:fillRect/>
          </a:stretch>
        </p:blipFill>
        <p:spPr bwMode="auto">
          <a:xfrm>
            <a:off x="2428860" y="500042"/>
            <a:ext cx="5249617" cy="3947975"/>
          </a:xfrm>
          <a:prstGeom prst="rect">
            <a:avLst/>
          </a:prstGeom>
          <a:ln>
            <a:noFill/>
          </a:ln>
          <a:effectLst>
            <a:outerShdw blurRad="292100" dist="139700" dir="2700000" algn="tl" rotWithShape="0">
              <a:srgbClr val="333333">
                <a:alpha val="65000"/>
              </a:srgbClr>
            </a:outerShdw>
          </a:effectLst>
        </p:spPr>
      </p:pic>
      <p:sp>
        <p:nvSpPr>
          <p:cNvPr id="7" name="Title 1"/>
          <p:cNvSpPr>
            <a:spLocks noGrp="1"/>
          </p:cNvSpPr>
          <p:nvPr>
            <p:ph type="title"/>
          </p:nvPr>
        </p:nvSpPr>
        <p:spPr>
          <a:xfrm>
            <a:off x="1000100" y="4572008"/>
            <a:ext cx="7715304" cy="1500198"/>
          </a:xfrm>
        </p:spPr>
        <p:txBody>
          <a:bodyPr>
            <a:noAutofit/>
          </a:bodyPr>
          <a:lstStyle/>
          <a:p>
            <a:pPr algn="ctr"/>
            <a:r>
              <a:rPr lang="en-US" sz="4000" b="1" u="sng" dirty="0" smtClean="0">
                <a:solidFill>
                  <a:srgbClr val="FFFF00"/>
                </a:solidFill>
                <a:effectLst>
                  <a:outerShdw blurRad="38100" dist="38100" dir="2700000" algn="tl">
                    <a:srgbClr val="000000">
                      <a:alpha val="43137"/>
                    </a:srgbClr>
                  </a:outerShdw>
                </a:effectLst>
              </a:rPr>
              <a:t>CHAPTER - 02</a:t>
            </a:r>
            <a:br>
              <a:rPr lang="en-US" sz="4000" b="1" u="sng" dirty="0" smtClean="0">
                <a:solidFill>
                  <a:srgbClr val="FFFF00"/>
                </a:solidFill>
                <a:effectLst>
                  <a:outerShdw blurRad="38100" dist="38100" dir="2700000" algn="tl">
                    <a:srgbClr val="000000">
                      <a:alpha val="43137"/>
                    </a:srgbClr>
                  </a:outerShdw>
                </a:effectLst>
              </a:rPr>
            </a:br>
            <a:r>
              <a:rPr lang="en-US" sz="4000" b="1" u="sng" dirty="0" smtClean="0">
                <a:solidFill>
                  <a:srgbClr val="FFFF00"/>
                </a:solidFill>
                <a:effectLst>
                  <a:outerShdw blurRad="38100" dist="38100" dir="2700000" algn="tl">
                    <a:srgbClr val="000000">
                      <a:alpha val="43137"/>
                    </a:srgbClr>
                  </a:outerShdw>
                </a:effectLst>
              </a:rPr>
              <a:t>PYTHON FUNDAMENTALS</a:t>
            </a:r>
            <a:endParaRPr lang="en-US" sz="4000" b="1" u="sng"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TYPES OF LITERALS / CONSTANT VALUES</a:t>
            </a:r>
          </a:p>
        </p:txBody>
      </p:sp>
      <p:sp>
        <p:nvSpPr>
          <p:cNvPr id="6" name="Content Placeholder 2"/>
          <p:cNvSpPr>
            <a:spLocks noGrp="1"/>
          </p:cNvSpPr>
          <p:nvPr>
            <p:ph idx="1"/>
          </p:nvPr>
        </p:nvSpPr>
        <p:spPr>
          <a:xfrm>
            <a:off x="1571604" y="1643050"/>
            <a:ext cx="7286676" cy="4857784"/>
          </a:xfrm>
        </p:spPr>
        <p:txBody>
          <a:bodyPr>
            <a:noAutofit/>
          </a:bodyPr>
          <a:lstStyle/>
          <a:p>
            <a:pPr algn="just">
              <a:buNone/>
            </a:pPr>
            <a:r>
              <a:rPr lang="en-US" sz="3200" b="1" dirty="0" smtClean="0">
                <a:solidFill>
                  <a:srgbClr val="FFFF00"/>
                </a:solidFill>
                <a:effectLst>
                  <a:outerShdw blurRad="38100" dist="38100" dir="2700000" algn="tl">
                    <a:srgbClr val="000000">
                      <a:alpha val="43137"/>
                    </a:srgbClr>
                  </a:outerShdw>
                </a:effectLst>
              </a:rPr>
              <a:t>What are the types of literals?</a:t>
            </a:r>
          </a:p>
          <a:p>
            <a:pPr algn="just">
              <a:buNone/>
            </a:pPr>
            <a:r>
              <a:rPr lang="en-US" sz="3200" b="1" dirty="0" smtClean="0">
                <a:effectLst>
                  <a:outerShdw blurRad="38100" dist="38100" dir="2700000" algn="tl">
                    <a:srgbClr val="000000">
                      <a:alpha val="43137"/>
                    </a:srgbClr>
                  </a:outerShdw>
                </a:effectLst>
              </a:rPr>
              <a:t>			</a:t>
            </a:r>
          </a:p>
          <a:p>
            <a:pPr algn="just">
              <a:buNone/>
            </a:pPr>
            <a:r>
              <a:rPr lang="en-US" sz="3200" b="1" dirty="0" smtClean="0">
                <a:effectLst>
                  <a:outerShdw blurRad="38100" dist="38100" dir="2700000" algn="tl">
                    <a:srgbClr val="000000">
                      <a:alpha val="43137"/>
                    </a:srgbClr>
                  </a:outerShdw>
                </a:effectLst>
              </a:rPr>
              <a:t>		1)	String Literals or Constants.</a:t>
            </a:r>
          </a:p>
          <a:p>
            <a:pPr algn="just">
              <a:buNone/>
            </a:pPr>
            <a:r>
              <a:rPr lang="en-US" sz="3200" b="1" dirty="0" smtClean="0">
                <a:effectLst>
                  <a:outerShdw blurRad="38100" dist="38100" dir="2700000" algn="tl">
                    <a:srgbClr val="000000">
                      <a:alpha val="43137"/>
                    </a:srgbClr>
                  </a:outerShdw>
                </a:effectLst>
              </a:rPr>
              <a:t>		2)	Numeric Literals or Constants.</a:t>
            </a:r>
          </a:p>
          <a:p>
            <a:pPr algn="just">
              <a:buNone/>
            </a:pPr>
            <a:r>
              <a:rPr lang="en-US" sz="3200" b="1" dirty="0" smtClean="0">
                <a:effectLst>
                  <a:outerShdw blurRad="38100" dist="38100" dir="2700000" algn="tl">
                    <a:srgbClr val="000000">
                      <a:alpha val="43137"/>
                    </a:srgbClr>
                  </a:outerShdw>
                </a:effectLst>
              </a:rPr>
              <a:t>		3)	Boolean Literals or Constants.</a:t>
            </a:r>
          </a:p>
          <a:p>
            <a:pPr algn="just">
              <a:buNone/>
            </a:pPr>
            <a:r>
              <a:rPr lang="en-US" sz="3200" b="1" dirty="0" smtClean="0">
                <a:effectLst>
                  <a:outerShdw blurRad="38100" dist="38100" dir="2700000" algn="tl">
                    <a:srgbClr val="000000">
                      <a:alpha val="43137"/>
                    </a:srgbClr>
                  </a:outerShdw>
                </a:effectLst>
              </a:rPr>
              <a:t>		4)	Special Literal None.	</a:t>
            </a:r>
          </a:p>
          <a:p>
            <a:pPr algn="just">
              <a:buNone/>
            </a:pPr>
            <a:r>
              <a:rPr lang="en-US" sz="3200" b="1" dirty="0" smtClean="0">
                <a:effectLst>
                  <a:outerShdw blurRad="38100" dist="38100" dir="2700000" algn="tl">
                    <a:srgbClr val="000000">
                      <a:alpha val="43137"/>
                    </a:srgbClr>
                  </a:outerShdw>
                </a:effectLst>
              </a:rPr>
              <a:t>		5)	Literal Collections.</a:t>
            </a:r>
          </a:p>
          <a:p>
            <a:pPr algn="just">
              <a:buNone/>
            </a:pPr>
            <a:endParaRPr lang="en-IN" sz="32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2571736" y="3286124"/>
            <a:ext cx="4786346" cy="714380"/>
          </a:xfrm>
          <a:effectLst>
            <a:outerShdw blurRad="76200" dist="12700" dir="8100000" sy="-23000" kx="800400" algn="br"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a:noAutofit/>
          </a:bodyPr>
          <a:lstStyle/>
          <a:p>
            <a:pPr algn="ctr">
              <a:buNone/>
            </a:pPr>
            <a:r>
              <a:rPr lang="en-US" sz="3200" b="1" dirty="0" smtClean="0">
                <a:solidFill>
                  <a:srgbClr val="FFFF00"/>
                </a:solidFill>
                <a:effectLst>
                  <a:outerShdw blurRad="38100" dist="38100" dir="2700000" algn="tl">
                    <a:srgbClr val="000000">
                      <a:alpha val="43137"/>
                    </a:srgbClr>
                  </a:outerShdw>
                </a:effectLst>
              </a:rPr>
              <a:t>What is string?</a:t>
            </a:r>
            <a:endParaRPr lang="en-US" sz="3200" b="1" dirty="0" smtClean="0">
              <a:effectLst>
                <a:outerShdw blurRad="38100" dist="38100" dir="2700000" algn="tl">
                  <a:srgbClr val="000000">
                    <a:alpha val="43137"/>
                  </a:srgbClr>
                </a:outerShdw>
              </a:effectLst>
            </a:endParaRPr>
          </a:p>
          <a:p>
            <a:pPr algn="ctr">
              <a:buNone/>
            </a:pPr>
            <a:endParaRPr lang="en-US" sz="3200" b="1" dirty="0" smtClean="0">
              <a:effectLst>
                <a:outerShdw blurRad="38100" dist="38100" dir="2700000" algn="tl">
                  <a:srgbClr val="000000">
                    <a:alpha val="43137"/>
                  </a:srgbClr>
                </a:outerShdw>
              </a:effectLst>
            </a:endParaRPr>
          </a:p>
          <a:p>
            <a:pPr algn="ctr">
              <a:buNone/>
            </a:pPr>
            <a:endParaRPr lang="en-US" sz="3200" b="1" dirty="0" smtClean="0">
              <a:effectLst>
                <a:outerShdw blurRad="38100" dist="38100" dir="2700000" algn="tl">
                  <a:srgbClr val="000000">
                    <a:alpha val="43137"/>
                  </a:srgbClr>
                </a:outerShdw>
              </a:effectLst>
            </a:endParaRPr>
          </a:p>
          <a:p>
            <a:pPr algn="ctr">
              <a:buNone/>
            </a:pPr>
            <a:endParaRPr lang="en-IN" sz="32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1. STRING LITERALS OR CONSTANTS</a:t>
            </a:r>
          </a:p>
        </p:txBody>
      </p:sp>
      <p:sp>
        <p:nvSpPr>
          <p:cNvPr id="6" name="Content Placeholder 2"/>
          <p:cNvSpPr>
            <a:spLocks noGrp="1"/>
          </p:cNvSpPr>
          <p:nvPr>
            <p:ph idx="1"/>
          </p:nvPr>
        </p:nvSpPr>
        <p:spPr>
          <a:xfrm>
            <a:off x="1571604" y="1643050"/>
            <a:ext cx="7286676" cy="4857784"/>
          </a:xfrm>
        </p:spPr>
        <p:txBody>
          <a:bodyPr>
            <a:noAutofit/>
          </a:bodyPr>
          <a:lstStyle/>
          <a:p>
            <a:pPr algn="just">
              <a:buNone/>
            </a:pPr>
            <a:r>
              <a:rPr lang="en-US" sz="3200" b="1" dirty="0" smtClean="0">
                <a:solidFill>
                  <a:srgbClr val="FFFF00"/>
                </a:solidFill>
                <a:effectLst>
                  <a:outerShdw blurRad="38100" dist="38100" dir="2700000" algn="tl">
                    <a:srgbClr val="000000">
                      <a:alpha val="43137"/>
                    </a:srgbClr>
                  </a:outerShdw>
                </a:effectLst>
              </a:rPr>
              <a:t>What is string?	</a:t>
            </a:r>
          </a:p>
          <a:p>
            <a:pPr algn="just">
              <a:buNone/>
            </a:pPr>
            <a:r>
              <a:rPr lang="en-US" sz="3200" b="1" dirty="0" smtClean="0">
                <a:solidFill>
                  <a:srgbClr val="FFFF00"/>
                </a:solidFill>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	Sequence of letters enclosed in quotes is called string or string literal or constant.</a:t>
            </a:r>
          </a:p>
          <a:p>
            <a:pPr algn="just">
              <a:buNone/>
            </a:pPr>
            <a:r>
              <a:rPr lang="en-US" sz="3200" b="1" dirty="0" smtClean="0">
                <a:effectLst>
                  <a:outerShdw blurRad="38100" dist="38100" dir="2700000" algn="tl">
                    <a:srgbClr val="000000">
                      <a:alpha val="43137"/>
                    </a:srgbClr>
                  </a:outerShdw>
                </a:effectLst>
              </a:rPr>
              <a:t>	    	Python supports both form of quotes i.e.</a:t>
            </a:r>
          </a:p>
          <a:p>
            <a:pPr algn="just">
              <a:buNone/>
            </a:pPr>
            <a:r>
              <a:rPr lang="en-US" sz="3200" b="1" dirty="0" smtClean="0">
                <a:effectLst>
                  <a:outerShdw blurRad="38100" dist="38100" dir="2700000" algn="tl">
                    <a:srgbClr val="000000">
                      <a:alpha val="43137"/>
                    </a:srgbClr>
                  </a:outerShdw>
                </a:effectLst>
              </a:rPr>
              <a:t>				‘Hello’</a:t>
            </a:r>
          </a:p>
          <a:p>
            <a:pPr algn="just">
              <a:buNone/>
            </a:pPr>
            <a:r>
              <a:rPr lang="en-US" sz="3200" b="1" dirty="0" smtClean="0">
                <a:effectLst>
                  <a:outerShdw blurRad="38100" dist="38100" dir="2700000" algn="tl">
                    <a:srgbClr val="000000">
                      <a:alpha val="43137"/>
                    </a:srgbClr>
                  </a:outerShdw>
                </a:effectLst>
              </a:rPr>
              <a:t>				“Hello”</a:t>
            </a:r>
          </a:p>
          <a:p>
            <a:pPr algn="just">
              <a:buNone/>
            </a:pPr>
            <a:endParaRPr lang="en-US" sz="3200" b="1" dirty="0" smtClean="0">
              <a:effectLst>
                <a:outerShdw blurRad="38100" dist="38100" dir="2700000" algn="tl">
                  <a:srgbClr val="000000">
                    <a:alpha val="43137"/>
                  </a:srgbClr>
                </a:outerShdw>
              </a:effectLst>
            </a:endParaRPr>
          </a:p>
          <a:p>
            <a:pPr algn="just">
              <a:buNone/>
            </a:pPr>
            <a:endParaRPr lang="en-US" sz="3200" b="1" dirty="0" smtClean="0">
              <a:effectLst>
                <a:outerShdw blurRad="38100" dist="38100" dir="2700000" algn="tl">
                  <a:srgbClr val="000000">
                    <a:alpha val="43137"/>
                  </a:srgbClr>
                </a:outerShdw>
              </a:effectLst>
            </a:endParaRPr>
          </a:p>
          <a:p>
            <a:pPr algn="just">
              <a:buNone/>
            </a:pPr>
            <a:endParaRPr lang="en-US" sz="3200" b="1" dirty="0" smtClean="0">
              <a:effectLst>
                <a:outerShdw blurRad="38100" dist="38100" dir="2700000" algn="tl">
                  <a:srgbClr val="000000">
                    <a:alpha val="43137"/>
                  </a:srgbClr>
                </a:outerShdw>
              </a:effectLst>
            </a:endParaRPr>
          </a:p>
          <a:p>
            <a:pPr algn="just">
              <a:buNone/>
            </a:pPr>
            <a:endParaRPr lang="en-IN" sz="32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714480" y="3071810"/>
            <a:ext cx="7000924" cy="785818"/>
          </a:xfrm>
        </p:spPr>
        <p:style>
          <a:lnRef idx="0">
            <a:schemeClr val="accent6"/>
          </a:lnRef>
          <a:fillRef idx="3">
            <a:schemeClr val="accent6"/>
          </a:fillRef>
          <a:effectRef idx="3">
            <a:schemeClr val="accent6"/>
          </a:effectRef>
          <a:fontRef idx="minor">
            <a:schemeClr val="lt1"/>
          </a:fontRef>
        </p:style>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Representation of String</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REPRESENTATION OF STRING</a:t>
            </a:r>
          </a:p>
        </p:txBody>
      </p:sp>
      <p:pic>
        <p:nvPicPr>
          <p:cNvPr id="1026" name="Picture 2"/>
          <p:cNvPicPr>
            <a:picLocks noChangeAspect="1" noChangeArrowheads="1"/>
          </p:cNvPicPr>
          <p:nvPr/>
        </p:nvPicPr>
        <p:blipFill>
          <a:blip r:embed="rId3" cstate="print"/>
          <a:srcRect l="11133" t="42969" r="36132" b="36718"/>
          <a:stretch>
            <a:fillRect/>
          </a:stretch>
        </p:blipFill>
        <p:spPr bwMode="auto">
          <a:xfrm>
            <a:off x="1285852" y="3652838"/>
            <a:ext cx="7418563" cy="1928826"/>
          </a:xfrm>
          <a:prstGeom prst="rect">
            <a:avLst/>
          </a:prstGeom>
          <a:noFill/>
          <a:ln w="9525">
            <a:noFill/>
            <a:miter lim="800000"/>
            <a:headEnd/>
            <a:tailEnd/>
          </a:ln>
          <a:effectLst/>
        </p:spPr>
      </p:pic>
      <p:sp>
        <p:nvSpPr>
          <p:cNvPr id="8" name="Rectangle 7"/>
          <p:cNvSpPr/>
          <p:nvPr/>
        </p:nvSpPr>
        <p:spPr>
          <a:xfrm>
            <a:off x="2285984" y="1357298"/>
            <a:ext cx="4099392" cy="584775"/>
          </a:xfrm>
          <a:prstGeom prst="rect">
            <a:avLst/>
          </a:prstGeom>
        </p:spPr>
        <p:txBody>
          <a:bodyPr wrap="none">
            <a:spAutoFit/>
          </a:bodyPr>
          <a:lstStyle/>
          <a:p>
            <a:r>
              <a:rPr lang="en-IN" sz="3200" b="1" dirty="0" smtClean="0">
                <a:solidFill>
                  <a:schemeClr val="bg1"/>
                </a:solidFill>
                <a:effectLst>
                  <a:outerShdw blurRad="38100" dist="38100" dir="2700000" algn="tl">
                    <a:srgbClr val="000000">
                      <a:alpha val="43137"/>
                    </a:srgbClr>
                  </a:outerShdw>
                </a:effectLst>
              </a:rPr>
              <a:t>&gt;&gt;&gt;  s = “Hello Python”</a:t>
            </a:r>
            <a:endParaRPr lang="en-IN" sz="3200" b="1" dirty="0">
              <a:solidFill>
                <a:schemeClr val="bg1"/>
              </a:solidFill>
              <a:effectLst>
                <a:outerShdw blurRad="38100" dist="38100" dir="2700000" algn="tl">
                  <a:srgbClr val="000000">
                    <a:alpha val="43137"/>
                  </a:srgbClr>
                </a:outerShdw>
              </a:effectLst>
            </a:endParaRPr>
          </a:p>
        </p:txBody>
      </p:sp>
      <p:sp>
        <p:nvSpPr>
          <p:cNvPr id="9" name="Rectangle 8"/>
          <p:cNvSpPr/>
          <p:nvPr/>
        </p:nvSpPr>
        <p:spPr>
          <a:xfrm>
            <a:off x="1928794" y="2071678"/>
            <a:ext cx="6491521" cy="523220"/>
          </a:xfrm>
          <a:prstGeom prst="rect">
            <a:avLst/>
          </a:prstGeom>
        </p:spPr>
        <p:txBody>
          <a:bodyPr wrap="none">
            <a:spAutoFit/>
          </a:bodyPr>
          <a:lstStyle/>
          <a:p>
            <a:r>
              <a:rPr lang="en-IN" sz="2800" b="1" dirty="0" smtClean="0">
                <a:solidFill>
                  <a:schemeClr val="bg1"/>
                </a:solidFill>
                <a:effectLst>
                  <a:outerShdw blurRad="38100" dist="38100" dir="2700000" algn="tl">
                    <a:srgbClr val="000000">
                      <a:alpha val="43137"/>
                    </a:srgbClr>
                  </a:outerShdw>
                </a:effectLst>
              </a:rPr>
              <a:t>This is how Python would index the string:</a:t>
            </a:r>
            <a:endParaRPr lang="en-IN" sz="2800" b="1" dirty="0">
              <a:solidFill>
                <a:schemeClr val="bg1"/>
              </a:solidFill>
              <a:effectLst>
                <a:outerShdw blurRad="38100" dist="38100" dir="2700000" algn="tl">
                  <a:srgbClr val="000000">
                    <a:alpha val="43137"/>
                  </a:srgbClr>
                </a:outerShdw>
              </a:effectLst>
            </a:endParaRPr>
          </a:p>
        </p:txBody>
      </p:sp>
      <p:sp>
        <p:nvSpPr>
          <p:cNvPr id="17" name="Right Arrow 16"/>
          <p:cNvSpPr/>
          <p:nvPr/>
        </p:nvSpPr>
        <p:spPr>
          <a:xfrm>
            <a:off x="2714612" y="5453076"/>
            <a:ext cx="3500462" cy="1285884"/>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16" name="Rectangle 15"/>
          <p:cNvSpPr/>
          <p:nvPr/>
        </p:nvSpPr>
        <p:spPr>
          <a:xfrm>
            <a:off x="2786050" y="5810266"/>
            <a:ext cx="2779864" cy="523220"/>
          </a:xfrm>
          <a:prstGeom prst="rect">
            <a:avLst/>
          </a:prstGeom>
        </p:spPr>
        <p:txBody>
          <a:bodyPr wrap="none">
            <a:spAutoFit/>
          </a:bodyPr>
          <a:lstStyle/>
          <a:p>
            <a:pPr lvl="0"/>
            <a:r>
              <a:rPr lang="en-US" sz="2800" b="1" dirty="0" smtClean="0">
                <a:effectLst>
                  <a:outerShdw blurRad="38100" dist="38100" dir="2700000" algn="tl">
                    <a:srgbClr val="000000">
                      <a:alpha val="43137"/>
                    </a:srgbClr>
                  </a:outerShdw>
                </a:effectLst>
              </a:rPr>
              <a:t>Forward Indexing</a:t>
            </a:r>
            <a:endParaRPr lang="en-IN" sz="2400" b="1" dirty="0">
              <a:effectLst>
                <a:outerShdw blurRad="38100" dist="38100" dir="2700000" algn="tl">
                  <a:srgbClr val="000000">
                    <a:alpha val="43137"/>
                  </a:srgbClr>
                </a:outerShdw>
              </a:effectLst>
            </a:endParaRPr>
          </a:p>
        </p:txBody>
      </p:sp>
      <p:sp>
        <p:nvSpPr>
          <p:cNvPr id="18" name="Right Arrow 17"/>
          <p:cNvSpPr/>
          <p:nvPr/>
        </p:nvSpPr>
        <p:spPr>
          <a:xfrm rot="10800000">
            <a:off x="4714876" y="2357430"/>
            <a:ext cx="3786214" cy="1285884"/>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sp>
        <p:nvSpPr>
          <p:cNvPr id="19" name="Rectangle 18"/>
          <p:cNvSpPr/>
          <p:nvPr/>
        </p:nvSpPr>
        <p:spPr>
          <a:xfrm>
            <a:off x="5429256" y="2714620"/>
            <a:ext cx="3000117" cy="523220"/>
          </a:xfrm>
          <a:prstGeom prst="rect">
            <a:avLst/>
          </a:prstGeom>
        </p:spPr>
        <p:txBody>
          <a:bodyPr wrap="none">
            <a:spAutoFit/>
          </a:bodyPr>
          <a:lstStyle/>
          <a:p>
            <a:pPr lvl="0"/>
            <a:r>
              <a:rPr lang="en-US" sz="2800" b="1" dirty="0" smtClean="0">
                <a:effectLst>
                  <a:outerShdw blurRad="38100" dist="38100" dir="2700000" algn="tl">
                    <a:srgbClr val="000000">
                      <a:alpha val="43137"/>
                    </a:srgbClr>
                  </a:outerShdw>
                </a:effectLst>
              </a:rPr>
              <a:t>Backward Indexing</a:t>
            </a:r>
            <a:endParaRPr lang="en-IN"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REPRESENTATION OF STRING</a:t>
            </a:r>
          </a:p>
        </p:txBody>
      </p:sp>
      <p:sp>
        <p:nvSpPr>
          <p:cNvPr id="6" name="Rectangle 5"/>
          <p:cNvSpPr/>
          <p:nvPr/>
        </p:nvSpPr>
        <p:spPr>
          <a:xfrm>
            <a:off x="1643042" y="3357562"/>
            <a:ext cx="7215238" cy="3108543"/>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	To access the first character on the string you just created, type and enter the variable name s and the index 0 within square brackets like this:</a:t>
            </a:r>
          </a:p>
          <a:p>
            <a:r>
              <a:rPr lang="en-IN" sz="2800" b="1" dirty="0" smtClean="0">
                <a:solidFill>
                  <a:schemeClr val="bg1"/>
                </a:solidFill>
                <a:effectLst>
                  <a:outerShdw blurRad="38100" dist="38100" dir="2700000" algn="tl">
                    <a:srgbClr val="000000">
                      <a:alpha val="43137"/>
                    </a:srgbClr>
                  </a:outerShdw>
                </a:effectLst>
              </a:rPr>
              <a:t>&gt;&gt;&gt;s[0]</a:t>
            </a:r>
          </a:p>
          <a:p>
            <a:r>
              <a:rPr lang="en-IN" sz="2800" b="1" dirty="0" smtClean="0">
                <a:solidFill>
                  <a:schemeClr val="bg1"/>
                </a:solidFill>
                <a:effectLst>
                  <a:outerShdw blurRad="38100" dist="38100" dir="2700000" algn="tl">
                    <a:srgbClr val="000000">
                      <a:alpha val="43137"/>
                    </a:srgbClr>
                  </a:outerShdw>
                </a:effectLst>
              </a:rPr>
              <a:t>You’ll get this output:</a:t>
            </a:r>
          </a:p>
          <a:p>
            <a:r>
              <a:rPr lang="en-IN" sz="2800" b="1" dirty="0" smtClean="0">
                <a:solidFill>
                  <a:schemeClr val="bg1"/>
                </a:solidFill>
                <a:effectLst>
                  <a:outerShdw blurRad="38100" dist="38100" dir="2700000" algn="tl">
                    <a:srgbClr val="000000">
                      <a:alpha val="43137"/>
                    </a:srgbClr>
                  </a:outerShdw>
                </a:effectLst>
              </a:rPr>
              <a:t>‘H’</a:t>
            </a:r>
            <a:endParaRPr lang="en-IN" sz="2800" b="1" dirty="0">
              <a:solidFill>
                <a:schemeClr val="bg1"/>
              </a:solidFill>
              <a:effectLst>
                <a:outerShdw blurRad="38100" dist="38100" dir="2700000" algn="tl">
                  <a:srgbClr val="000000">
                    <a:alpha val="43137"/>
                  </a:srgbClr>
                </a:outerShdw>
              </a:effectLst>
            </a:endParaRPr>
          </a:p>
        </p:txBody>
      </p:sp>
      <p:pic>
        <p:nvPicPr>
          <p:cNvPr id="10" name="Picture 2"/>
          <p:cNvPicPr>
            <a:picLocks noChangeAspect="1" noChangeArrowheads="1"/>
          </p:cNvPicPr>
          <p:nvPr/>
        </p:nvPicPr>
        <p:blipFill>
          <a:blip r:embed="rId3" cstate="print"/>
          <a:srcRect l="11133" t="42969" r="36132" b="36718"/>
          <a:stretch>
            <a:fillRect/>
          </a:stretch>
        </p:blipFill>
        <p:spPr bwMode="auto">
          <a:xfrm>
            <a:off x="1428728" y="1428736"/>
            <a:ext cx="7418563" cy="1571636"/>
          </a:xfrm>
          <a:prstGeom prst="rect">
            <a:avLst/>
          </a:prstGeom>
          <a:noFill/>
          <a:ln w="9525">
            <a:noFill/>
            <a:miter lim="800000"/>
            <a:headEnd/>
            <a:tailEnd/>
          </a:ln>
          <a:effectLst/>
        </p:spPr>
      </p:pic>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REPRESENTATION OF STRING</a:t>
            </a:r>
          </a:p>
        </p:txBody>
      </p:sp>
      <p:sp>
        <p:nvSpPr>
          <p:cNvPr id="6" name="Rectangle 5"/>
          <p:cNvSpPr/>
          <p:nvPr/>
        </p:nvSpPr>
        <p:spPr>
          <a:xfrm>
            <a:off x="1643042" y="3357562"/>
            <a:ext cx="7215238" cy="2677656"/>
          </a:xfrm>
          <a:prstGeom prst="rect">
            <a:avLst/>
          </a:prstGeom>
        </p:spPr>
        <p:txBody>
          <a:bodyPr wrap="square">
            <a:spAutoFit/>
          </a:bodyPr>
          <a:lstStyle/>
          <a:p>
            <a:r>
              <a:rPr lang="en-IN" sz="2800" b="1" dirty="0" smtClean="0">
                <a:solidFill>
                  <a:schemeClr val="bg1"/>
                </a:solidFill>
                <a:effectLst>
                  <a:outerShdw blurRad="38100" dist="38100" dir="2700000" algn="tl">
                    <a:srgbClr val="000000">
                      <a:alpha val="43137"/>
                    </a:srgbClr>
                  </a:outerShdw>
                </a:effectLst>
              </a:rPr>
              <a:t>To access the last character, you can use this expression:</a:t>
            </a:r>
          </a:p>
          <a:p>
            <a:r>
              <a:rPr lang="en-IN" sz="2800" b="1" dirty="0" smtClean="0">
                <a:solidFill>
                  <a:schemeClr val="bg1"/>
                </a:solidFill>
                <a:effectLst>
                  <a:outerShdw blurRad="38100" dist="38100" dir="2700000" algn="tl">
                    <a:srgbClr val="000000">
                      <a:alpha val="43137"/>
                    </a:srgbClr>
                  </a:outerShdw>
                </a:effectLst>
              </a:rPr>
              <a:t>&gt;&gt;&gt;s[</a:t>
            </a:r>
            <a:r>
              <a:rPr lang="en-IN" sz="2800" b="1" dirty="0" err="1" smtClean="0">
                <a:solidFill>
                  <a:schemeClr val="bg1"/>
                </a:solidFill>
                <a:effectLst>
                  <a:outerShdw blurRad="38100" dist="38100" dir="2700000" algn="tl">
                    <a:srgbClr val="000000">
                      <a:alpha val="43137"/>
                    </a:srgbClr>
                  </a:outerShdw>
                </a:effectLst>
              </a:rPr>
              <a:t>len</a:t>
            </a:r>
            <a:r>
              <a:rPr lang="en-IN" sz="2800" b="1" dirty="0" smtClean="0">
                <a:solidFill>
                  <a:schemeClr val="bg1"/>
                </a:solidFill>
                <a:effectLst>
                  <a:outerShdw blurRad="38100" dist="38100" dir="2700000" algn="tl">
                    <a:srgbClr val="000000">
                      <a:alpha val="43137"/>
                    </a:srgbClr>
                  </a:outerShdw>
                </a:effectLst>
              </a:rPr>
              <a:t>(s)-1]</a:t>
            </a:r>
          </a:p>
          <a:p>
            <a:endParaRPr lang="en-IN" sz="2800" b="1" dirty="0" smtClean="0">
              <a:solidFill>
                <a:schemeClr val="bg1"/>
              </a:solidFill>
              <a:effectLst>
                <a:outerShdw blurRad="38100" dist="38100" dir="2700000" algn="tl">
                  <a:srgbClr val="000000">
                    <a:alpha val="43137"/>
                  </a:srgbClr>
                </a:outerShdw>
              </a:effectLst>
            </a:endParaRPr>
          </a:p>
          <a:p>
            <a:r>
              <a:rPr lang="en-IN" sz="2800" b="1" dirty="0" smtClean="0">
                <a:solidFill>
                  <a:schemeClr val="bg1"/>
                </a:solidFill>
                <a:effectLst>
                  <a:outerShdw blurRad="38100" dist="38100" dir="2700000" algn="tl">
                    <a:srgbClr val="000000">
                      <a:alpha val="43137"/>
                    </a:srgbClr>
                  </a:outerShdw>
                </a:effectLst>
              </a:rPr>
              <a:t>You’ll get the output:</a:t>
            </a:r>
          </a:p>
          <a:p>
            <a:r>
              <a:rPr lang="en-IN" sz="2800" b="1" dirty="0" smtClean="0">
                <a:solidFill>
                  <a:schemeClr val="bg1"/>
                </a:solidFill>
                <a:effectLst>
                  <a:outerShdw blurRad="38100" dist="38100" dir="2700000" algn="tl">
                    <a:srgbClr val="000000">
                      <a:alpha val="43137"/>
                    </a:srgbClr>
                  </a:outerShdw>
                </a:effectLst>
              </a:rPr>
              <a:t>‘n’</a:t>
            </a:r>
          </a:p>
        </p:txBody>
      </p:sp>
      <p:pic>
        <p:nvPicPr>
          <p:cNvPr id="10" name="Picture 2"/>
          <p:cNvPicPr>
            <a:picLocks noChangeAspect="1" noChangeArrowheads="1"/>
          </p:cNvPicPr>
          <p:nvPr/>
        </p:nvPicPr>
        <p:blipFill>
          <a:blip r:embed="rId3" cstate="print"/>
          <a:srcRect l="11133" t="42969" r="36132" b="36718"/>
          <a:stretch>
            <a:fillRect/>
          </a:stretch>
        </p:blipFill>
        <p:spPr bwMode="auto">
          <a:xfrm>
            <a:off x="1428728" y="1428736"/>
            <a:ext cx="7418563" cy="1571636"/>
          </a:xfrm>
          <a:prstGeom prst="rect">
            <a:avLst/>
          </a:prstGeom>
          <a:noFill/>
          <a:ln w="9525">
            <a:noFill/>
            <a:miter lim="800000"/>
            <a:headEnd/>
            <a:tailEnd/>
          </a:ln>
          <a:effectLst/>
        </p:spPr>
      </p:pic>
      <p:sp>
        <p:nvSpPr>
          <p:cNvPr id="8" name="Cloud 7"/>
          <p:cNvSpPr/>
          <p:nvPr/>
        </p:nvSpPr>
        <p:spPr>
          <a:xfrm>
            <a:off x="5429256" y="4000504"/>
            <a:ext cx="3143272" cy="2071702"/>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rPr>
              <a:t>Len() function is used to find the length of the string.</a:t>
            </a:r>
            <a:endParaRPr lang="en-IN" sz="24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REPRESENTATION OF STRING</a:t>
            </a:r>
          </a:p>
        </p:txBody>
      </p:sp>
      <p:sp>
        <p:nvSpPr>
          <p:cNvPr id="6" name="Rectangle 5"/>
          <p:cNvSpPr/>
          <p:nvPr/>
        </p:nvSpPr>
        <p:spPr>
          <a:xfrm>
            <a:off x="1643042" y="3143248"/>
            <a:ext cx="7215238" cy="3539430"/>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The expression introduces you to the </a:t>
            </a:r>
            <a:r>
              <a:rPr lang="en-IN" sz="2800" b="1" i="1" dirty="0" err="1" smtClean="0">
                <a:solidFill>
                  <a:schemeClr val="bg1"/>
                </a:solidFill>
                <a:effectLst>
                  <a:outerShdw blurRad="38100" dist="38100" dir="2700000" algn="tl">
                    <a:srgbClr val="000000">
                      <a:alpha val="43137"/>
                    </a:srgbClr>
                  </a:outerShdw>
                </a:effectLst>
              </a:rPr>
              <a:t>len</a:t>
            </a:r>
            <a:r>
              <a:rPr lang="en-IN" sz="2800" b="1" i="1" dirty="0" smtClean="0">
                <a:solidFill>
                  <a:schemeClr val="bg1"/>
                </a:solidFill>
                <a:effectLst>
                  <a:outerShdw blurRad="38100" dist="38100" dir="2700000" algn="tl">
                    <a:srgbClr val="000000">
                      <a:alpha val="43137"/>
                    </a:srgbClr>
                  </a:outerShdw>
                </a:effectLst>
              </a:rPr>
              <a:t> function. There is actually an easier way to</a:t>
            </a:r>
          </a:p>
          <a:p>
            <a:pPr algn="just"/>
            <a:r>
              <a:rPr lang="en-IN" sz="2800" b="1" dirty="0" smtClean="0">
                <a:solidFill>
                  <a:schemeClr val="bg1"/>
                </a:solidFill>
                <a:effectLst>
                  <a:outerShdw blurRad="38100" dist="38100" dir="2700000" algn="tl">
                    <a:srgbClr val="000000">
                      <a:alpha val="43137"/>
                    </a:srgbClr>
                  </a:outerShdw>
                </a:effectLst>
              </a:rPr>
              <a:t>access the last item on the string:</a:t>
            </a:r>
          </a:p>
          <a:p>
            <a:pPr algn="just"/>
            <a:r>
              <a:rPr lang="en-IN" sz="2800" b="1" dirty="0" smtClean="0">
                <a:solidFill>
                  <a:schemeClr val="bg1"/>
                </a:solidFill>
                <a:effectLst>
                  <a:outerShdw blurRad="38100" dist="38100" dir="2700000" algn="tl">
                    <a:srgbClr val="000000">
                      <a:alpha val="43137"/>
                    </a:srgbClr>
                  </a:outerShdw>
                </a:effectLst>
              </a:rPr>
              <a:t>&gt;&gt;&gt;s[-1]</a:t>
            </a:r>
          </a:p>
          <a:p>
            <a:pPr algn="just"/>
            <a:r>
              <a:rPr lang="en-IN" sz="2800" b="1" dirty="0" smtClean="0">
                <a:solidFill>
                  <a:schemeClr val="bg1"/>
                </a:solidFill>
                <a:effectLst>
                  <a:outerShdw blurRad="38100" dist="38100" dir="2700000" algn="tl">
                    <a:srgbClr val="000000">
                      <a:alpha val="43137"/>
                    </a:srgbClr>
                  </a:outerShdw>
                </a:effectLst>
              </a:rPr>
              <a:t>‘n’</a:t>
            </a:r>
          </a:p>
          <a:p>
            <a:pPr algn="just"/>
            <a:r>
              <a:rPr lang="en-IN" sz="2800" b="1" dirty="0" smtClean="0">
                <a:solidFill>
                  <a:schemeClr val="bg1"/>
                </a:solidFill>
                <a:effectLst>
                  <a:outerShdw blurRad="38100" dist="38100" dir="2700000" algn="tl">
                    <a:srgbClr val="000000">
                      <a:alpha val="43137"/>
                    </a:srgbClr>
                  </a:outerShdw>
                </a:effectLst>
              </a:rPr>
              <a:t>To access the penultimate character:</a:t>
            </a:r>
          </a:p>
          <a:p>
            <a:pPr algn="just"/>
            <a:r>
              <a:rPr lang="en-IN" sz="2800" b="1" dirty="0" smtClean="0">
                <a:solidFill>
                  <a:schemeClr val="bg1"/>
                </a:solidFill>
                <a:effectLst>
                  <a:outerShdw blurRad="38100" dist="38100" dir="2700000" algn="tl">
                    <a:srgbClr val="000000">
                      <a:alpha val="43137"/>
                    </a:srgbClr>
                  </a:outerShdw>
                </a:effectLst>
              </a:rPr>
              <a:t>&gt;&gt;&gt;s[-2]</a:t>
            </a:r>
          </a:p>
          <a:p>
            <a:pPr algn="just"/>
            <a:r>
              <a:rPr lang="en-IN" sz="2800" b="1" dirty="0" smtClean="0">
                <a:solidFill>
                  <a:schemeClr val="bg1"/>
                </a:solidFill>
                <a:effectLst>
                  <a:outerShdw blurRad="38100" dist="38100" dir="2700000" algn="tl">
                    <a:srgbClr val="000000">
                      <a:alpha val="43137"/>
                    </a:srgbClr>
                  </a:outerShdw>
                </a:effectLst>
              </a:rPr>
              <a:t>‘o’</a:t>
            </a:r>
          </a:p>
        </p:txBody>
      </p:sp>
      <p:pic>
        <p:nvPicPr>
          <p:cNvPr id="10" name="Picture 2"/>
          <p:cNvPicPr>
            <a:picLocks noChangeAspect="1" noChangeArrowheads="1"/>
          </p:cNvPicPr>
          <p:nvPr/>
        </p:nvPicPr>
        <p:blipFill>
          <a:blip r:embed="rId3" cstate="print"/>
          <a:srcRect l="11133" t="42969" r="36132" b="36718"/>
          <a:stretch>
            <a:fillRect/>
          </a:stretch>
        </p:blipFill>
        <p:spPr bwMode="auto">
          <a:xfrm>
            <a:off x="1428728" y="1428736"/>
            <a:ext cx="7418563" cy="1571636"/>
          </a:xfrm>
          <a:prstGeom prst="rect">
            <a:avLst/>
          </a:prstGeom>
          <a:noFill/>
          <a:ln w="9525">
            <a:noFill/>
            <a:miter lim="800000"/>
            <a:headEnd/>
            <a:tailEnd/>
          </a:ln>
          <a:effectLst/>
        </p:spPr>
      </p:pic>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TYPES OF STRINGS </a:t>
            </a:r>
          </a:p>
        </p:txBody>
      </p:sp>
      <p:sp>
        <p:nvSpPr>
          <p:cNvPr id="6" name="Content Placeholder 2"/>
          <p:cNvSpPr>
            <a:spLocks noGrp="1"/>
          </p:cNvSpPr>
          <p:nvPr>
            <p:ph idx="1"/>
          </p:nvPr>
        </p:nvSpPr>
        <p:spPr>
          <a:xfrm>
            <a:off x="1571604" y="1643050"/>
            <a:ext cx="7286676" cy="4857784"/>
          </a:xfrm>
        </p:spPr>
        <p:txBody>
          <a:bodyPr>
            <a:noAutofit/>
          </a:bodyPr>
          <a:lstStyle/>
          <a:p>
            <a:pPr algn="just">
              <a:buNone/>
            </a:pPr>
            <a:r>
              <a:rPr lang="en-US" sz="3200" b="1" dirty="0" smtClean="0">
                <a:solidFill>
                  <a:srgbClr val="FFFF00"/>
                </a:solidFill>
                <a:effectLst>
                  <a:outerShdw blurRad="38100" dist="38100" dir="2700000" algn="tl">
                    <a:srgbClr val="000000">
                      <a:alpha val="43137"/>
                    </a:srgbClr>
                  </a:outerShdw>
                </a:effectLst>
              </a:rPr>
              <a:t>	What are the types of strings supported in python?	</a:t>
            </a:r>
          </a:p>
          <a:p>
            <a:pPr algn="just">
              <a:buNone/>
            </a:pPr>
            <a:r>
              <a:rPr lang="en-US" sz="3200" b="1" dirty="0" smtClean="0">
                <a:solidFill>
                  <a:srgbClr val="FFFF00"/>
                </a:solidFill>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	</a:t>
            </a:r>
          </a:p>
          <a:p>
            <a:pPr algn="just">
              <a:buNone/>
            </a:pPr>
            <a:r>
              <a:rPr lang="en-US" sz="3200" b="1" dirty="0" smtClean="0">
                <a:effectLst>
                  <a:outerShdw blurRad="38100" dist="38100" dir="2700000" algn="tl">
                    <a:srgbClr val="000000">
                      <a:alpha val="43137"/>
                    </a:srgbClr>
                  </a:outerShdw>
                </a:effectLst>
              </a:rPr>
              <a:t>	Python supports two ways of representation of strings:</a:t>
            </a:r>
          </a:p>
          <a:p>
            <a:pPr algn="just">
              <a:buNone/>
            </a:pPr>
            <a:endParaRPr lang="en-US" sz="3200" b="1" dirty="0" smtClean="0">
              <a:effectLst>
                <a:outerShdw blurRad="38100" dist="38100" dir="2700000" algn="tl">
                  <a:srgbClr val="000000">
                    <a:alpha val="43137"/>
                  </a:srgbClr>
                </a:outerShdw>
              </a:effectLst>
            </a:endParaRPr>
          </a:p>
          <a:p>
            <a:pPr marL="514350" indent="-514350" algn="just">
              <a:buNone/>
            </a:pPr>
            <a:r>
              <a:rPr lang="en-US" sz="3200" b="1" dirty="0" smtClean="0">
                <a:effectLst>
                  <a:outerShdw blurRad="38100" dist="38100" dir="2700000" algn="tl">
                    <a:srgbClr val="000000">
                      <a:alpha val="43137"/>
                    </a:srgbClr>
                  </a:outerShdw>
                </a:effectLst>
              </a:rPr>
              <a:t>		1)	Single Line Strings.</a:t>
            </a:r>
          </a:p>
          <a:p>
            <a:pPr marL="514350" indent="-514350" algn="just">
              <a:buNone/>
            </a:pPr>
            <a:r>
              <a:rPr lang="en-US" sz="3200" b="1" dirty="0" smtClean="0">
                <a:effectLst>
                  <a:outerShdw blurRad="38100" dist="38100" dir="2700000" algn="tl">
                    <a:srgbClr val="000000">
                      <a:alpha val="43137"/>
                    </a:srgbClr>
                  </a:outerShdw>
                </a:effectLst>
              </a:rPr>
              <a:t>		2)	Multi Line Strings. </a:t>
            </a:r>
          </a:p>
          <a:p>
            <a:pPr algn="just">
              <a:buNone/>
            </a:pPr>
            <a:endParaRPr lang="en-US" sz="3200" b="1" dirty="0" smtClean="0">
              <a:effectLst>
                <a:outerShdw blurRad="38100" dist="38100" dir="2700000" algn="tl">
                  <a:srgbClr val="000000">
                    <a:alpha val="43137"/>
                  </a:srgbClr>
                </a:outerShdw>
              </a:effectLst>
            </a:endParaRPr>
          </a:p>
          <a:p>
            <a:pPr algn="just">
              <a:buNone/>
            </a:pPr>
            <a:endParaRPr lang="en-US" sz="3200" b="1" dirty="0" smtClean="0">
              <a:effectLst>
                <a:outerShdw blurRad="38100" dist="38100" dir="2700000" algn="tl">
                  <a:srgbClr val="000000">
                    <a:alpha val="43137"/>
                  </a:srgbClr>
                </a:outerShdw>
              </a:effectLst>
            </a:endParaRPr>
          </a:p>
          <a:p>
            <a:pPr algn="just">
              <a:buNone/>
            </a:pPr>
            <a:endParaRPr lang="en-US" sz="3200" b="1" dirty="0" smtClean="0">
              <a:effectLst>
                <a:outerShdw blurRad="38100" dist="38100" dir="2700000" algn="tl">
                  <a:srgbClr val="000000">
                    <a:alpha val="43137"/>
                  </a:srgbClr>
                </a:outerShdw>
              </a:effectLst>
            </a:endParaRPr>
          </a:p>
          <a:p>
            <a:pPr algn="just">
              <a:buNone/>
            </a:pPr>
            <a:endParaRPr lang="en-IN" sz="32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928794" y="3286124"/>
            <a:ext cx="6429420" cy="785818"/>
          </a:xfrm>
        </p:spPr>
        <p:style>
          <a:lnRef idx="0">
            <a:schemeClr val="accent2"/>
          </a:lnRef>
          <a:fillRef idx="3">
            <a:schemeClr val="accent2"/>
          </a:fillRef>
          <a:effectRef idx="3">
            <a:schemeClr val="accent2"/>
          </a:effectRef>
          <a:fontRef idx="minor">
            <a:schemeClr val="lt1"/>
          </a:fontRef>
        </p:style>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TYPES OF STRINGS </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214546" y="3500438"/>
            <a:ext cx="6000792" cy="785818"/>
          </a:xfrm>
        </p:spPr>
        <p:style>
          <a:lnRef idx="0">
            <a:schemeClr val="accent6"/>
          </a:lnRef>
          <a:fillRef idx="3">
            <a:schemeClr val="accent6"/>
          </a:fillRef>
          <a:effectRef idx="3">
            <a:schemeClr val="accent6"/>
          </a:effectRef>
          <a:fontRef idx="minor">
            <a:schemeClr val="lt1"/>
          </a:fontRef>
        </p:style>
        <p:txBody>
          <a:bodyPr>
            <a:normAutofit/>
          </a:bodyPr>
          <a:lstStyle/>
          <a:p>
            <a:pPr marL="514350" indent="-514350" algn="ctr"/>
            <a:r>
              <a:rPr lang="en-IN" b="1" dirty="0" smtClean="0">
                <a:solidFill>
                  <a:schemeClr val="bg1"/>
                </a:solidFill>
                <a:effectLst>
                  <a:outerShdw blurRad="38100" dist="38100" dir="2700000" algn="tl">
                    <a:srgbClr val="000000">
                      <a:alpha val="43137"/>
                    </a:srgbClr>
                  </a:outerShdw>
                </a:effectLst>
              </a:rPr>
              <a:t>INTRODUCTION</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SINGLE LINE STRINGS </a:t>
            </a:r>
          </a:p>
        </p:txBody>
      </p:sp>
      <p:sp>
        <p:nvSpPr>
          <p:cNvPr id="6" name="Content Placeholder 2"/>
          <p:cNvSpPr>
            <a:spLocks noGrp="1"/>
          </p:cNvSpPr>
          <p:nvPr>
            <p:ph idx="1"/>
          </p:nvPr>
        </p:nvSpPr>
        <p:spPr>
          <a:xfrm>
            <a:off x="1571604" y="1643050"/>
            <a:ext cx="7286676" cy="4857784"/>
          </a:xfrm>
        </p:spPr>
        <p:txBody>
          <a:bodyPr>
            <a:noAutofit/>
          </a:bodyPr>
          <a:lstStyle/>
          <a:p>
            <a:pPr algn="just">
              <a:buNone/>
            </a:pPr>
            <a:r>
              <a:rPr lang="en-US" sz="3200" b="1" dirty="0" smtClean="0">
                <a:solidFill>
                  <a:srgbClr val="FFFF00"/>
                </a:solidFill>
                <a:effectLst>
                  <a:outerShdw blurRad="38100" dist="38100" dir="2700000" algn="tl">
                    <a:srgbClr val="000000">
                      <a:alpha val="43137"/>
                    </a:srgbClr>
                  </a:outerShdw>
                </a:effectLst>
              </a:rPr>
              <a:t> </a:t>
            </a:r>
            <a:endParaRPr lang="en-US" sz="3200" b="1" dirty="0" smtClean="0">
              <a:effectLst>
                <a:outerShdw blurRad="38100" dist="38100" dir="2700000" algn="tl">
                  <a:srgbClr val="000000">
                    <a:alpha val="43137"/>
                  </a:srgbClr>
                </a:outerShdw>
              </a:effectLst>
            </a:endParaRPr>
          </a:p>
          <a:p>
            <a:pPr algn="just">
              <a:buNone/>
            </a:pPr>
            <a:r>
              <a:rPr lang="en-US" sz="3200" b="1" dirty="0" smtClean="0">
                <a:effectLst>
                  <a:outerShdw blurRad="38100" dist="38100" dir="2700000" algn="tl">
                    <a:srgbClr val="000000">
                      <a:alpha val="43137"/>
                    </a:srgbClr>
                  </a:outerShdw>
                </a:effectLst>
              </a:rPr>
              <a:t>		Strings created using single quote or double quote must end in one line are called single line strings</a:t>
            </a:r>
          </a:p>
          <a:p>
            <a:pPr algn="just">
              <a:buNone/>
            </a:pPr>
            <a:r>
              <a:rPr lang="en-US" sz="3200" b="1" dirty="0" smtClean="0">
                <a:effectLst>
                  <a:outerShdw blurRad="38100" dist="38100" dir="2700000" algn="tl">
                    <a:srgbClr val="000000">
                      <a:alpha val="43137"/>
                    </a:srgbClr>
                  </a:outerShdw>
                </a:effectLst>
              </a:rPr>
              <a:t>For Example:</a:t>
            </a:r>
          </a:p>
          <a:p>
            <a:pPr algn="just">
              <a:buNone/>
            </a:pPr>
            <a:r>
              <a:rPr lang="en-US" sz="3200" b="1" dirty="0" smtClean="0">
                <a:effectLst>
                  <a:outerShdw blurRad="38100" dist="38100" dir="2700000" algn="tl">
                    <a:srgbClr val="000000">
                      <a:alpha val="43137"/>
                    </a:srgbClr>
                  </a:outerShdw>
                </a:effectLst>
              </a:rPr>
              <a:t>Item=“Computer”</a:t>
            </a:r>
          </a:p>
          <a:p>
            <a:pPr algn="just">
              <a:buNone/>
            </a:pPr>
            <a:r>
              <a:rPr lang="en-US" sz="3200" b="1" dirty="0" smtClean="0">
                <a:effectLst>
                  <a:outerShdw blurRad="38100" dist="38100" dir="2700000" algn="tl">
                    <a:srgbClr val="000000">
                      <a:alpha val="43137"/>
                    </a:srgbClr>
                  </a:outerShdw>
                </a:effectLst>
              </a:rPr>
              <a:t>Or </a:t>
            </a:r>
          </a:p>
          <a:p>
            <a:pPr algn="just">
              <a:buNone/>
            </a:pPr>
            <a:r>
              <a:rPr lang="en-US" sz="3200" b="1" dirty="0" smtClean="0">
                <a:effectLst>
                  <a:outerShdw blurRad="38100" dist="38100" dir="2700000" algn="tl">
                    <a:srgbClr val="000000">
                      <a:alpha val="43137"/>
                    </a:srgbClr>
                  </a:outerShdw>
                </a:effectLst>
              </a:rPr>
              <a:t>Item= ‘Computer’</a:t>
            </a:r>
          </a:p>
          <a:p>
            <a:pPr algn="just">
              <a:buNone/>
            </a:pPr>
            <a:endParaRPr lang="en-US" sz="3200" b="1" dirty="0" smtClean="0">
              <a:effectLst>
                <a:outerShdw blurRad="38100" dist="38100" dir="2700000" algn="tl">
                  <a:srgbClr val="000000">
                    <a:alpha val="43137"/>
                  </a:srgbClr>
                </a:outerShdw>
              </a:effectLst>
            </a:endParaRPr>
          </a:p>
          <a:p>
            <a:pPr algn="just">
              <a:buNone/>
            </a:pPr>
            <a:endParaRPr lang="en-US" sz="3200" b="1" dirty="0" smtClean="0">
              <a:effectLst>
                <a:outerShdw blurRad="38100" dist="38100" dir="2700000" algn="tl">
                  <a:srgbClr val="000000">
                    <a:alpha val="43137"/>
                  </a:srgbClr>
                </a:outerShdw>
              </a:effectLst>
            </a:endParaRPr>
          </a:p>
          <a:p>
            <a:pPr algn="just">
              <a:buNone/>
            </a:pPr>
            <a:endParaRPr lang="en-US" sz="3200" b="1" dirty="0" smtClean="0">
              <a:effectLst>
                <a:outerShdw blurRad="38100" dist="38100" dir="2700000" algn="tl">
                  <a:srgbClr val="000000">
                    <a:alpha val="43137"/>
                  </a:srgbClr>
                </a:outerShdw>
              </a:effectLst>
            </a:endParaRPr>
          </a:p>
          <a:p>
            <a:pPr algn="just">
              <a:buNone/>
            </a:pPr>
            <a:endParaRPr lang="en-IN" sz="32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MULTI LINE STRINGS </a:t>
            </a:r>
          </a:p>
        </p:txBody>
      </p:sp>
      <p:sp>
        <p:nvSpPr>
          <p:cNvPr id="6" name="Content Placeholder 2"/>
          <p:cNvSpPr>
            <a:spLocks noGrp="1"/>
          </p:cNvSpPr>
          <p:nvPr>
            <p:ph idx="1"/>
          </p:nvPr>
        </p:nvSpPr>
        <p:spPr>
          <a:xfrm>
            <a:off x="1571604" y="1643050"/>
            <a:ext cx="7286676" cy="4857784"/>
          </a:xfrm>
        </p:spPr>
        <p:txBody>
          <a:bodyPr>
            <a:noAutofit/>
          </a:bodyPr>
          <a:lstStyle/>
          <a:p>
            <a:pPr algn="just">
              <a:buNone/>
            </a:pPr>
            <a:r>
              <a:rPr lang="en-US" sz="3200" b="1" dirty="0" smtClean="0">
                <a:solidFill>
                  <a:srgbClr val="FFFF00"/>
                </a:solidFill>
                <a:effectLst>
                  <a:outerShdw blurRad="38100" dist="38100" dir="2700000" algn="tl">
                    <a:srgbClr val="000000">
                      <a:alpha val="43137"/>
                    </a:srgbClr>
                  </a:outerShdw>
                </a:effectLst>
              </a:rPr>
              <a:t> </a:t>
            </a:r>
            <a:endParaRPr lang="en-US" sz="3200" b="1" dirty="0" smtClean="0">
              <a:effectLst>
                <a:outerShdw blurRad="38100" dist="38100" dir="2700000" algn="tl">
                  <a:srgbClr val="000000">
                    <a:alpha val="43137"/>
                  </a:srgbClr>
                </a:outerShdw>
              </a:effectLst>
            </a:endParaRPr>
          </a:p>
          <a:p>
            <a:pPr algn="just">
              <a:buNone/>
            </a:pPr>
            <a:r>
              <a:rPr lang="en-US" sz="3200" b="1" dirty="0" smtClean="0">
                <a:effectLst>
                  <a:outerShdw blurRad="38100" dist="38100" dir="2700000" algn="tl">
                    <a:srgbClr val="000000">
                      <a:alpha val="43137"/>
                    </a:srgbClr>
                  </a:outerShdw>
                </a:effectLst>
              </a:rPr>
              <a:t>		Strings created using single quote or double quote and spread across multiple lines are called </a:t>
            </a:r>
            <a:r>
              <a:rPr lang="en-US" sz="3200" b="1" dirty="0" smtClean="0">
                <a:solidFill>
                  <a:srgbClr val="FFFF00"/>
                </a:solidFill>
                <a:effectLst>
                  <a:outerShdw blurRad="38100" dist="38100" dir="2700000" algn="tl">
                    <a:srgbClr val="000000">
                      <a:alpha val="43137"/>
                    </a:srgbClr>
                  </a:outerShdw>
                </a:effectLst>
              </a:rPr>
              <a:t>Multi Line Strings</a:t>
            </a:r>
            <a:r>
              <a:rPr lang="en-US" sz="3200" b="1" dirty="0" smtClean="0">
                <a:effectLst>
                  <a:outerShdw blurRad="38100" dist="38100" dir="2700000" algn="tl">
                    <a:srgbClr val="000000">
                      <a:alpha val="43137"/>
                    </a:srgbClr>
                  </a:outerShdw>
                </a:effectLst>
              </a:rPr>
              <a:t>.</a:t>
            </a:r>
          </a:p>
          <a:p>
            <a:pPr algn="just">
              <a:buNone/>
            </a:pPr>
            <a:r>
              <a:rPr lang="en-US" sz="3200" b="1" dirty="0" smtClean="0">
                <a:effectLst>
                  <a:outerShdw blurRad="38100" dist="38100" dir="2700000" algn="tl">
                    <a:srgbClr val="000000">
                      <a:alpha val="43137"/>
                    </a:srgbClr>
                  </a:outerShdw>
                </a:effectLst>
              </a:rPr>
              <a:t>		by adding </a:t>
            </a:r>
            <a:r>
              <a:rPr lang="en-US" sz="3200" b="1" dirty="0" smtClean="0">
                <a:solidFill>
                  <a:srgbClr val="FFFF00"/>
                </a:solidFill>
                <a:effectLst>
                  <a:outerShdw blurRad="38100" dist="38100" dir="2700000" algn="tl">
                    <a:srgbClr val="000000">
                      <a:alpha val="43137"/>
                    </a:srgbClr>
                  </a:outerShdw>
                </a:effectLst>
              </a:rPr>
              <a:t>backslash \ </a:t>
            </a:r>
            <a:r>
              <a:rPr lang="en-US" sz="3200" b="1" dirty="0" smtClean="0">
                <a:effectLst>
                  <a:outerShdw blurRad="38100" dist="38100" dir="2700000" algn="tl">
                    <a:srgbClr val="000000">
                      <a:alpha val="43137"/>
                    </a:srgbClr>
                  </a:outerShdw>
                </a:effectLst>
              </a:rPr>
              <a:t>one can continue to type on next line.</a:t>
            </a:r>
          </a:p>
          <a:p>
            <a:pPr algn="just">
              <a:buNone/>
            </a:pPr>
            <a:r>
              <a:rPr lang="en-US" sz="3200" b="1" dirty="0" smtClean="0">
                <a:solidFill>
                  <a:srgbClr val="FFFF00"/>
                </a:solidFill>
                <a:effectLst>
                  <a:outerShdw blurRad="38100" dist="38100" dir="2700000" algn="tl">
                    <a:srgbClr val="000000">
                      <a:alpha val="43137"/>
                    </a:srgbClr>
                  </a:outerShdw>
                </a:effectLst>
              </a:rPr>
              <a:t>For instance: 	Item = ‘Key\</a:t>
            </a:r>
          </a:p>
          <a:p>
            <a:pPr algn="just">
              <a:buNone/>
            </a:pPr>
            <a:r>
              <a:rPr lang="en-US" sz="3200" b="1" dirty="0" smtClean="0">
                <a:solidFill>
                  <a:srgbClr val="FFFF00"/>
                </a:solidFill>
                <a:effectLst>
                  <a:outerShdw blurRad="38100" dist="38100" dir="2700000" algn="tl">
                    <a:srgbClr val="000000">
                      <a:alpha val="43137"/>
                    </a:srgbClr>
                  </a:outerShdw>
                </a:effectLst>
              </a:rPr>
              <a:t>				board’</a:t>
            </a:r>
          </a:p>
          <a:p>
            <a:pPr algn="just">
              <a:buNone/>
            </a:pPr>
            <a:endParaRPr lang="en-US" sz="3200" b="1" dirty="0" smtClean="0">
              <a:solidFill>
                <a:srgbClr val="FFFF00"/>
              </a:solidFill>
              <a:effectLst>
                <a:outerShdw blurRad="38100" dist="38100" dir="2700000" algn="tl">
                  <a:srgbClr val="000000">
                    <a:alpha val="43137"/>
                  </a:srgbClr>
                </a:outerShdw>
              </a:effectLst>
            </a:endParaRPr>
          </a:p>
          <a:p>
            <a:pPr algn="just">
              <a:buNone/>
            </a:pPr>
            <a:endParaRPr lang="en-US" sz="3200" b="1" dirty="0" smtClean="0">
              <a:effectLst>
                <a:outerShdw blurRad="38100" dist="38100" dir="2700000" algn="tl">
                  <a:srgbClr val="000000">
                    <a:alpha val="43137"/>
                  </a:srgbClr>
                </a:outerShdw>
              </a:effectLst>
            </a:endParaRPr>
          </a:p>
          <a:p>
            <a:pPr algn="just">
              <a:buNone/>
            </a:pPr>
            <a:endParaRPr lang="en-US" sz="3200" b="1" dirty="0" smtClean="0">
              <a:effectLst>
                <a:outerShdw blurRad="38100" dist="38100" dir="2700000" algn="tl">
                  <a:srgbClr val="000000">
                    <a:alpha val="43137"/>
                  </a:srgbClr>
                </a:outerShdw>
              </a:effectLst>
            </a:endParaRPr>
          </a:p>
          <a:p>
            <a:pPr algn="just">
              <a:buNone/>
            </a:pPr>
            <a:endParaRPr lang="en-IN" sz="32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857356" y="3000372"/>
            <a:ext cx="6357982" cy="785818"/>
          </a:xfrm>
        </p:spPr>
        <p:style>
          <a:lnRef idx="0">
            <a:schemeClr val="accent3"/>
          </a:lnRef>
          <a:fillRef idx="3">
            <a:schemeClr val="accent3"/>
          </a:fillRef>
          <a:effectRef idx="3">
            <a:schemeClr val="accent3"/>
          </a:effectRef>
          <a:fontRef idx="minor">
            <a:schemeClr val="lt1"/>
          </a:fontRef>
        </p:style>
        <p:txBody>
          <a:bodyPr>
            <a:normAutofit/>
          </a:bodyPr>
          <a:lstStyle/>
          <a:p>
            <a:pPr marL="514350" indent="-514350" algn="ctr"/>
            <a:r>
              <a:rPr lang="en-IN" b="1" dirty="0" smtClean="0">
                <a:solidFill>
                  <a:schemeClr val="bg1"/>
                </a:solidFill>
                <a:effectLst>
                  <a:outerShdw blurRad="38100" dist="38100" dir="2700000" algn="tl">
                    <a:srgbClr val="000000">
                      <a:alpha val="43137"/>
                    </a:srgbClr>
                  </a:outerShdw>
                </a:effectLst>
              </a:rPr>
              <a:t>SIZE OF STRINGS </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SIZE OF STRINGS </a:t>
            </a:r>
          </a:p>
        </p:txBody>
      </p:sp>
      <p:sp>
        <p:nvSpPr>
          <p:cNvPr id="6" name="Content Placeholder 2"/>
          <p:cNvSpPr>
            <a:spLocks noGrp="1"/>
          </p:cNvSpPr>
          <p:nvPr>
            <p:ph idx="1"/>
          </p:nvPr>
        </p:nvSpPr>
        <p:spPr>
          <a:xfrm>
            <a:off x="1571604" y="1643050"/>
            <a:ext cx="7286676" cy="4857784"/>
          </a:xfrm>
        </p:spPr>
        <p:txBody>
          <a:bodyPr>
            <a:noAutofit/>
          </a:bodyPr>
          <a:lstStyle/>
          <a:p>
            <a:pPr algn="just">
              <a:buNone/>
            </a:pPr>
            <a:r>
              <a:rPr lang="en-US" sz="3200" b="1" dirty="0" smtClean="0">
                <a:solidFill>
                  <a:srgbClr val="FFFF00"/>
                </a:solidFill>
                <a:effectLst>
                  <a:outerShdw blurRad="38100" dist="38100" dir="2700000" algn="tl">
                    <a:srgbClr val="000000">
                      <a:alpha val="43137"/>
                    </a:srgbClr>
                  </a:outerShdw>
                </a:effectLst>
              </a:rPr>
              <a:t> </a:t>
            </a:r>
            <a:endParaRPr lang="en-US" sz="3200" b="1" dirty="0" smtClean="0">
              <a:effectLst>
                <a:outerShdw blurRad="38100" dist="38100" dir="2700000" algn="tl">
                  <a:srgbClr val="000000">
                    <a:alpha val="43137"/>
                  </a:srgbClr>
                </a:outerShdw>
              </a:effectLst>
            </a:endParaRPr>
          </a:p>
          <a:p>
            <a:pPr algn="just">
              <a:buNone/>
            </a:pPr>
            <a:r>
              <a:rPr lang="en-US" sz="3200" b="1" dirty="0" smtClean="0">
                <a:solidFill>
                  <a:srgbClr val="FFFF00"/>
                </a:solidFill>
                <a:effectLst>
                  <a:outerShdw blurRad="38100" dist="38100" dir="2700000" algn="tl">
                    <a:srgbClr val="000000">
                      <a:alpha val="43137"/>
                    </a:srgbClr>
                  </a:outerShdw>
                </a:effectLst>
              </a:rPr>
              <a:t>	‘\\’ </a:t>
            </a:r>
            <a:r>
              <a:rPr lang="en-US" sz="3200" b="1" dirty="0" smtClean="0">
                <a:effectLst>
                  <a:outerShdw blurRad="38100" dist="38100" dir="2700000" algn="tl">
                    <a:srgbClr val="000000">
                      <a:alpha val="43137"/>
                    </a:srgbClr>
                  </a:outerShdw>
                </a:effectLst>
              </a:rPr>
              <a:t>			Size is 1 (\ is an 					escape sequence)</a:t>
            </a:r>
          </a:p>
          <a:p>
            <a:pPr algn="just">
              <a:buNone/>
            </a:pPr>
            <a:r>
              <a:rPr lang="en-US" sz="3200" b="1" dirty="0" smtClean="0">
                <a:solidFill>
                  <a:srgbClr val="FFFF00"/>
                </a:solidFill>
                <a:effectLst>
                  <a:outerShdw blurRad="38100" dist="38100" dir="2700000" algn="tl">
                    <a:srgbClr val="000000">
                      <a:alpha val="43137"/>
                    </a:srgbClr>
                  </a:outerShdw>
                </a:effectLst>
              </a:rPr>
              <a:t>	‘</a:t>
            </a:r>
            <a:r>
              <a:rPr lang="en-US" sz="3200" b="1" dirty="0" err="1" smtClean="0">
                <a:solidFill>
                  <a:srgbClr val="FFFF00"/>
                </a:solidFill>
                <a:effectLst>
                  <a:outerShdw blurRad="38100" dist="38100" dir="2700000" algn="tl">
                    <a:srgbClr val="000000">
                      <a:alpha val="43137"/>
                    </a:srgbClr>
                  </a:outerShdw>
                </a:effectLst>
              </a:rPr>
              <a:t>abc</a:t>
            </a:r>
            <a:r>
              <a:rPr lang="en-US" sz="3200" b="1" dirty="0" smtClean="0">
                <a:solidFill>
                  <a:srgbClr val="FFFF00"/>
                </a:solidFill>
                <a:effectLst>
                  <a:outerShdw blurRad="38100" dist="38100" dir="2700000" algn="tl">
                    <a:srgbClr val="000000">
                      <a:alpha val="43137"/>
                    </a:srgbClr>
                  </a:outerShdw>
                </a:effectLst>
              </a:rPr>
              <a:t>’			size is 3</a:t>
            </a:r>
          </a:p>
          <a:p>
            <a:pPr algn="just">
              <a:buNone/>
            </a:pPr>
            <a:r>
              <a:rPr lang="en-US" sz="3200" b="1" dirty="0" smtClean="0">
                <a:solidFill>
                  <a:srgbClr val="FFFF00"/>
                </a:solidFill>
                <a:effectLst>
                  <a:outerShdw blurRad="38100" dist="38100" dir="2700000" algn="tl">
                    <a:srgbClr val="000000">
                      <a:alpha val="43137"/>
                    </a:srgbClr>
                  </a:outerShdw>
                </a:effectLst>
              </a:rPr>
              <a:t>	“\</a:t>
            </a:r>
            <a:r>
              <a:rPr lang="en-US" sz="3200" b="1" dirty="0" err="1" smtClean="0">
                <a:solidFill>
                  <a:srgbClr val="FFFF00"/>
                </a:solidFill>
                <a:effectLst>
                  <a:outerShdw blurRad="38100" dist="38100" dir="2700000" algn="tl">
                    <a:srgbClr val="000000">
                      <a:alpha val="43137"/>
                    </a:srgbClr>
                  </a:outerShdw>
                </a:effectLst>
              </a:rPr>
              <a:t>ab</a:t>
            </a:r>
            <a:r>
              <a:rPr lang="en-US" sz="3200" b="1" dirty="0" smtClean="0">
                <a:solidFill>
                  <a:srgbClr val="FFFF00"/>
                </a:solidFill>
                <a:effectLst>
                  <a:outerShdw blurRad="38100" dist="38100" dir="2700000" algn="tl">
                    <a:srgbClr val="000000">
                      <a:alpha val="43137"/>
                    </a:srgbClr>
                  </a:outerShdw>
                </a:effectLst>
              </a:rPr>
              <a:t>” 			size is 2</a:t>
            </a:r>
          </a:p>
          <a:p>
            <a:pPr algn="just">
              <a:buNone/>
            </a:pPr>
            <a:r>
              <a:rPr lang="en-US" sz="3200" b="1" dirty="0" smtClean="0">
                <a:solidFill>
                  <a:srgbClr val="FFFF00"/>
                </a:solidFill>
                <a:effectLst>
                  <a:outerShdw blurRad="38100" dist="38100" dir="2700000" algn="tl">
                    <a:srgbClr val="000000">
                      <a:alpha val="43137"/>
                    </a:srgbClr>
                  </a:outerShdw>
                </a:effectLst>
              </a:rPr>
              <a:t>“</a:t>
            </a:r>
            <a:r>
              <a:rPr lang="en-US" sz="3200" b="1" dirty="0" err="1" smtClean="0">
                <a:solidFill>
                  <a:srgbClr val="FFFF00"/>
                </a:solidFill>
                <a:effectLst>
                  <a:outerShdw blurRad="38100" dist="38100" dir="2700000" algn="tl">
                    <a:srgbClr val="000000">
                      <a:alpha val="43137"/>
                    </a:srgbClr>
                  </a:outerShdw>
                </a:effectLst>
              </a:rPr>
              <a:t>Raama</a:t>
            </a:r>
            <a:r>
              <a:rPr lang="en-US" sz="3200" b="1" dirty="0" smtClean="0">
                <a:solidFill>
                  <a:srgbClr val="FFFF00"/>
                </a:solidFill>
                <a:effectLst>
                  <a:outerShdw blurRad="38100" dist="38100" dir="2700000" algn="tl">
                    <a:srgbClr val="000000">
                      <a:alpha val="43137"/>
                    </a:srgbClr>
                  </a:outerShdw>
                </a:effectLst>
              </a:rPr>
              <a:t>\’s Laptop” 	size is 13</a:t>
            </a:r>
          </a:p>
          <a:p>
            <a:pPr algn="just">
              <a:buNone/>
            </a:pPr>
            <a:endParaRPr lang="en-US" sz="3200" b="1" dirty="0" smtClean="0">
              <a:solidFill>
                <a:srgbClr val="FFFF00"/>
              </a:solidFill>
              <a:effectLst>
                <a:outerShdw blurRad="38100" dist="38100" dir="2700000" algn="tl">
                  <a:srgbClr val="000000">
                    <a:alpha val="43137"/>
                  </a:srgbClr>
                </a:outerShdw>
              </a:effectLst>
            </a:endParaRPr>
          </a:p>
          <a:p>
            <a:pPr algn="just">
              <a:buNone/>
            </a:pPr>
            <a:endParaRPr lang="en-US" sz="3200" b="1" dirty="0" smtClean="0">
              <a:effectLst>
                <a:outerShdw blurRad="38100" dist="38100" dir="2700000" algn="tl">
                  <a:srgbClr val="000000">
                    <a:alpha val="43137"/>
                  </a:srgbClr>
                </a:outerShdw>
              </a:effectLst>
            </a:endParaRPr>
          </a:p>
          <a:p>
            <a:pPr algn="just">
              <a:buNone/>
            </a:pPr>
            <a:endParaRPr lang="en-US" sz="3200" b="1" dirty="0" smtClean="0">
              <a:effectLst>
                <a:outerShdw blurRad="38100" dist="38100" dir="2700000" algn="tl">
                  <a:srgbClr val="000000">
                    <a:alpha val="43137"/>
                  </a:srgbClr>
                </a:outerShdw>
              </a:effectLst>
            </a:endParaRPr>
          </a:p>
          <a:p>
            <a:pPr algn="just">
              <a:buNone/>
            </a:pPr>
            <a:endParaRPr lang="en-IN" sz="32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500166" y="3429000"/>
            <a:ext cx="7286676" cy="785818"/>
          </a:xfrm>
        </p:spPr>
        <p:style>
          <a:lnRef idx="0">
            <a:schemeClr val="accent2"/>
          </a:lnRef>
          <a:fillRef idx="3">
            <a:schemeClr val="accent2"/>
          </a:fillRef>
          <a:effectRef idx="3">
            <a:schemeClr val="accent2"/>
          </a:effectRef>
          <a:fontRef idx="minor">
            <a:schemeClr val="lt1"/>
          </a:fontRef>
        </p:style>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Strings with Triple Quotes</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STRINGS WITH TRIPLE QUOTES</a:t>
            </a:r>
          </a:p>
        </p:txBody>
      </p:sp>
      <p:sp>
        <p:nvSpPr>
          <p:cNvPr id="6" name="Content Placeholder 2"/>
          <p:cNvSpPr>
            <a:spLocks noGrp="1"/>
          </p:cNvSpPr>
          <p:nvPr>
            <p:ph idx="1"/>
          </p:nvPr>
        </p:nvSpPr>
        <p:spPr>
          <a:xfrm>
            <a:off x="1285852" y="1643050"/>
            <a:ext cx="7286676" cy="4857784"/>
          </a:xfrm>
        </p:spPr>
        <p:txBody>
          <a:bodyPr>
            <a:noAutofit/>
          </a:bodyPr>
          <a:lstStyle/>
          <a:p>
            <a:pPr algn="just">
              <a:buNone/>
            </a:pPr>
            <a:r>
              <a:rPr lang="en-US" sz="3200" b="1" dirty="0" smtClean="0">
                <a:solidFill>
                  <a:srgbClr val="FFFF00"/>
                </a:solidFill>
                <a:effectLst>
                  <a:outerShdw blurRad="38100" dist="38100" dir="2700000" algn="tl">
                    <a:srgbClr val="000000">
                      <a:alpha val="43137"/>
                    </a:srgbClr>
                  </a:outerShdw>
                </a:effectLst>
              </a:rPr>
              <a:t> </a:t>
            </a:r>
            <a:endParaRPr lang="en-US" sz="3200" b="1" dirty="0" smtClean="0">
              <a:effectLst>
                <a:outerShdw blurRad="38100" dist="38100" dir="2700000" algn="tl">
                  <a:srgbClr val="000000">
                    <a:alpha val="43137"/>
                  </a:srgbClr>
                </a:outerShdw>
              </a:effectLst>
            </a:endParaRPr>
          </a:p>
          <a:p>
            <a:pPr algn="just">
              <a:buNone/>
            </a:pPr>
            <a:r>
              <a:rPr lang="en-US" sz="3200" b="1" dirty="0" smtClean="0">
                <a:effectLst>
                  <a:outerShdw blurRad="38100" dist="38100" dir="2700000" algn="tl">
                    <a:srgbClr val="000000">
                      <a:alpha val="43137"/>
                    </a:srgbClr>
                  </a:outerShdw>
                </a:effectLst>
              </a:rPr>
              <a:t>	For multi line strings created by triple quotes, while calculating size, the EOL(End of Line) character at the end of line is also counted. </a:t>
            </a:r>
          </a:p>
          <a:p>
            <a:pPr algn="just">
              <a:buNone/>
            </a:pPr>
            <a:r>
              <a:rPr lang="en-US" sz="3200" b="1" dirty="0" smtClean="0">
                <a:solidFill>
                  <a:srgbClr val="FFFF00"/>
                </a:solidFill>
                <a:effectLst>
                  <a:outerShdw blurRad="38100" dist="38100" dir="2700000" algn="tl">
                    <a:srgbClr val="000000">
                      <a:alpha val="43137"/>
                    </a:srgbClr>
                  </a:outerShdw>
                </a:effectLst>
              </a:rPr>
              <a:t>For instance:</a:t>
            </a:r>
          </a:p>
          <a:p>
            <a:pPr algn="just">
              <a:buNone/>
            </a:pPr>
            <a:r>
              <a:rPr lang="en-US" sz="3200" b="1" dirty="0" smtClean="0">
                <a:effectLst>
                  <a:outerShdw blurRad="38100" dist="38100" dir="2700000" algn="tl">
                    <a:srgbClr val="000000">
                      <a:alpha val="43137"/>
                    </a:srgbClr>
                  </a:outerShdw>
                </a:effectLst>
              </a:rPr>
              <a:t>Str2=“’x</a:t>
            </a:r>
          </a:p>
          <a:p>
            <a:pPr algn="just">
              <a:buNone/>
            </a:pPr>
            <a:r>
              <a:rPr lang="en-US" sz="3200" b="1" dirty="0" smtClean="0">
                <a:effectLst>
                  <a:outerShdw blurRad="38100" dist="38100" dir="2700000" algn="tl">
                    <a:srgbClr val="000000">
                      <a:alpha val="43137"/>
                    </a:srgbClr>
                  </a:outerShdw>
                </a:effectLst>
              </a:rPr>
              <a:t>y</a:t>
            </a:r>
          </a:p>
          <a:p>
            <a:pPr algn="just">
              <a:buNone/>
            </a:pPr>
            <a:r>
              <a:rPr lang="en-US" sz="3200" b="1" dirty="0" smtClean="0">
                <a:effectLst>
                  <a:outerShdw blurRad="38100" dist="38100" dir="2700000" algn="tl">
                    <a:srgbClr val="000000">
                      <a:alpha val="43137"/>
                    </a:srgbClr>
                  </a:outerShdw>
                </a:effectLst>
              </a:rPr>
              <a:t>Z”’</a:t>
            </a:r>
          </a:p>
          <a:p>
            <a:pPr algn="just">
              <a:buNone/>
            </a:pPr>
            <a:endParaRPr lang="en-IN" sz="3200" b="1" dirty="0" smtClean="0">
              <a:effectLst>
                <a:outerShdw blurRad="38100" dist="38100" dir="2700000" algn="tl">
                  <a:srgbClr val="000000">
                    <a:alpha val="43137"/>
                  </a:srgbClr>
                </a:outerShdw>
              </a:effectLst>
            </a:endParaRPr>
          </a:p>
        </p:txBody>
      </p:sp>
      <p:grpSp>
        <p:nvGrpSpPr>
          <p:cNvPr id="11" name="Group 10"/>
          <p:cNvGrpSpPr/>
          <p:nvPr/>
        </p:nvGrpSpPr>
        <p:grpSpPr>
          <a:xfrm>
            <a:off x="2857488" y="4857760"/>
            <a:ext cx="428628" cy="428628"/>
            <a:chOff x="3571868" y="5214950"/>
            <a:chExt cx="214318" cy="144464"/>
          </a:xfrm>
        </p:grpSpPr>
        <p:cxnSp>
          <p:nvCxnSpPr>
            <p:cNvPr id="5" name="Straight Connector 4"/>
            <p:cNvCxnSpPr/>
            <p:nvPr/>
          </p:nvCxnSpPr>
          <p:spPr>
            <a:xfrm rot="5400000">
              <a:off x="3713952" y="5286386"/>
              <a:ext cx="143670" cy="798"/>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rot="10800000">
              <a:off x="3571868" y="5357826"/>
              <a:ext cx="214314"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grpSp>
        <p:nvGrpSpPr>
          <p:cNvPr id="12" name="Group 11"/>
          <p:cNvGrpSpPr/>
          <p:nvPr/>
        </p:nvGrpSpPr>
        <p:grpSpPr>
          <a:xfrm>
            <a:off x="1714480" y="5429264"/>
            <a:ext cx="428628" cy="428628"/>
            <a:chOff x="3571868" y="5214950"/>
            <a:chExt cx="214318" cy="144464"/>
          </a:xfrm>
        </p:grpSpPr>
        <p:cxnSp>
          <p:nvCxnSpPr>
            <p:cNvPr id="13" name="Straight Connector 12"/>
            <p:cNvCxnSpPr/>
            <p:nvPr/>
          </p:nvCxnSpPr>
          <p:spPr>
            <a:xfrm rot="5400000">
              <a:off x="3713952" y="5286386"/>
              <a:ext cx="143670" cy="798"/>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rot="10800000">
              <a:off x="3571868" y="5357826"/>
              <a:ext cx="214314"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sp>
        <p:nvSpPr>
          <p:cNvPr id="16" name="Cloud Callout 15"/>
          <p:cNvSpPr/>
          <p:nvPr/>
        </p:nvSpPr>
        <p:spPr>
          <a:xfrm>
            <a:off x="5286380" y="4214818"/>
            <a:ext cx="3429024" cy="1928826"/>
          </a:xfrm>
          <a:prstGeom prst="cloudCallout">
            <a:avLst>
              <a:gd name="adj1" fmla="val -86729"/>
              <a:gd name="adj2" fmla="val 953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Enter keys are considered as EOL so size of str2 is 5</a:t>
            </a:r>
            <a:endParaRPr lang="en-IN"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214546" y="3214686"/>
            <a:ext cx="5572164" cy="785818"/>
          </a:xfrm>
        </p:spPr>
        <p:style>
          <a:lnRef idx="0">
            <a:schemeClr val="accent4"/>
          </a:lnRef>
          <a:fillRef idx="3">
            <a:schemeClr val="accent4"/>
          </a:fillRef>
          <a:effectRef idx="3">
            <a:schemeClr val="accent4"/>
          </a:effectRef>
          <a:fontRef idx="minor">
            <a:schemeClr val="lt1"/>
          </a:fontRef>
        </p:style>
        <p:txBody>
          <a:bodyPr>
            <a:normAutofit/>
          </a:bodyPr>
          <a:lstStyle/>
          <a:p>
            <a:pPr marL="514350" indent="-514350" algn="ctr"/>
            <a:r>
              <a:rPr lang="en-IN" b="1" dirty="0" smtClean="0">
                <a:solidFill>
                  <a:schemeClr val="bg1"/>
                </a:solidFill>
                <a:effectLst>
                  <a:outerShdw blurRad="38100" dist="38100" dir="2700000" algn="tl">
                    <a:srgbClr val="000000">
                      <a:alpha val="43137"/>
                    </a:srgbClr>
                  </a:outerShdw>
                </a:effectLst>
              </a:rPr>
              <a:t>Escape Sequences</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ESCAPE SEQUENCES</a:t>
            </a:r>
          </a:p>
        </p:txBody>
      </p:sp>
      <p:sp>
        <p:nvSpPr>
          <p:cNvPr id="6" name="Content Placeholder 2"/>
          <p:cNvSpPr>
            <a:spLocks noGrp="1"/>
          </p:cNvSpPr>
          <p:nvPr>
            <p:ph idx="1"/>
          </p:nvPr>
        </p:nvSpPr>
        <p:spPr>
          <a:xfrm>
            <a:off x="1285852" y="1643050"/>
            <a:ext cx="7286676" cy="4857784"/>
          </a:xfrm>
        </p:spPr>
        <p:txBody>
          <a:bodyPr>
            <a:noAutofit/>
          </a:bodyPr>
          <a:lstStyle/>
          <a:p>
            <a:pPr algn="just">
              <a:buNone/>
            </a:pPr>
            <a:r>
              <a:rPr lang="en-US" sz="3200" b="1" dirty="0" smtClean="0">
                <a:solidFill>
                  <a:srgbClr val="FFFF00"/>
                </a:solidFill>
                <a:effectLst>
                  <a:outerShdw blurRad="38100" dist="38100" dir="2700000" algn="tl">
                    <a:srgbClr val="000000">
                      <a:alpha val="43137"/>
                    </a:srgbClr>
                  </a:outerShdw>
                </a:effectLst>
              </a:rPr>
              <a:t> </a:t>
            </a:r>
            <a:endParaRPr lang="en-US" sz="3200" b="1" dirty="0" smtClean="0">
              <a:effectLst>
                <a:outerShdw blurRad="38100" dist="38100" dir="2700000" algn="tl">
                  <a:srgbClr val="000000">
                    <a:alpha val="43137"/>
                  </a:srgbClr>
                </a:outerShdw>
              </a:effectLst>
            </a:endParaRPr>
          </a:p>
          <a:p>
            <a:pPr algn="just">
              <a:buNone/>
            </a:pPr>
            <a:r>
              <a:rPr lang="en-US" sz="3200" b="1" dirty="0" smtClean="0">
                <a:effectLst>
                  <a:outerShdw blurRad="38100" dist="38100" dir="2700000" algn="tl">
                    <a:srgbClr val="000000">
                      <a:alpha val="43137"/>
                    </a:srgbClr>
                  </a:outerShdw>
                </a:effectLst>
              </a:rPr>
              <a:t>	</a:t>
            </a:r>
          </a:p>
          <a:p>
            <a:pPr algn="just">
              <a:buNone/>
            </a:pPr>
            <a:endParaRPr lang="en-IN" sz="3200" b="1" dirty="0" smtClean="0">
              <a:effectLst>
                <a:outerShdw blurRad="38100" dist="38100" dir="2700000" algn="tl">
                  <a:srgbClr val="000000">
                    <a:alpha val="43137"/>
                  </a:srgbClr>
                </a:outerShdw>
              </a:effectLst>
            </a:endParaRPr>
          </a:p>
        </p:txBody>
      </p:sp>
      <p:graphicFrame>
        <p:nvGraphicFramePr>
          <p:cNvPr id="11" name="Diagram 10"/>
          <p:cNvGraphicFramePr/>
          <p:nvPr/>
        </p:nvGraphicFramePr>
        <p:xfrm>
          <a:off x="785786" y="1571612"/>
          <a:ext cx="7786742" cy="428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2024303" y="1750630"/>
            <a:ext cx="758541" cy="892552"/>
          </a:xfrm>
          <a:prstGeom prst="rect">
            <a:avLst/>
          </a:prstGeom>
          <a:noFill/>
        </p:spPr>
        <p:txBody>
          <a:bodyPr wrap="none" rtlCol="0">
            <a:spAutoFit/>
          </a:bodyPr>
          <a:lstStyle/>
          <a:p>
            <a:r>
              <a:rPr lang="en-US" sz="5200" b="1" dirty="0" smtClean="0">
                <a:effectLst>
                  <a:outerShdw blurRad="38100" dist="38100" dir="2700000" algn="tl">
                    <a:srgbClr val="000000">
                      <a:alpha val="43137"/>
                    </a:srgbClr>
                  </a:outerShdw>
                </a:effectLst>
              </a:rPr>
              <a:t>\\</a:t>
            </a:r>
            <a:endParaRPr lang="en-IN" sz="5200" b="1" dirty="0">
              <a:effectLst>
                <a:outerShdw blurRad="38100" dist="38100" dir="2700000" algn="tl">
                  <a:srgbClr val="000000">
                    <a:alpha val="43137"/>
                  </a:srgbClr>
                </a:outerShdw>
              </a:effectLst>
            </a:endParaRPr>
          </a:p>
        </p:txBody>
      </p:sp>
      <p:sp>
        <p:nvSpPr>
          <p:cNvPr id="17" name="Rectangle 16"/>
          <p:cNvSpPr/>
          <p:nvPr/>
        </p:nvSpPr>
        <p:spPr>
          <a:xfrm>
            <a:off x="2071670" y="3250828"/>
            <a:ext cx="643125" cy="892552"/>
          </a:xfrm>
          <a:prstGeom prst="rect">
            <a:avLst/>
          </a:prstGeom>
        </p:spPr>
        <p:txBody>
          <a:bodyPr wrap="none">
            <a:spAutoFit/>
          </a:bodyPr>
          <a:lstStyle/>
          <a:p>
            <a:pPr lvl="0"/>
            <a:r>
              <a:rPr lang="en-US" sz="5200" b="1" dirty="0" smtClean="0">
                <a:effectLst>
                  <a:outerShdw blurRad="38100" dist="38100" dir="2700000" algn="tl">
                    <a:srgbClr val="000000">
                      <a:alpha val="43137"/>
                    </a:srgbClr>
                  </a:outerShdw>
                </a:effectLst>
              </a:rPr>
              <a:t>\’</a:t>
            </a:r>
            <a:endParaRPr lang="en-IN" sz="5200" b="1" dirty="0">
              <a:effectLst>
                <a:outerShdw blurRad="38100" dist="38100" dir="2700000" algn="tl">
                  <a:srgbClr val="000000">
                    <a:alpha val="43137"/>
                  </a:srgbClr>
                </a:outerShdw>
              </a:effectLst>
            </a:endParaRPr>
          </a:p>
        </p:txBody>
      </p:sp>
      <p:sp>
        <p:nvSpPr>
          <p:cNvPr id="18" name="Rectangle 17"/>
          <p:cNvSpPr/>
          <p:nvPr/>
        </p:nvSpPr>
        <p:spPr>
          <a:xfrm>
            <a:off x="2071670" y="4751026"/>
            <a:ext cx="761747" cy="892552"/>
          </a:xfrm>
          <a:prstGeom prst="rect">
            <a:avLst/>
          </a:prstGeom>
        </p:spPr>
        <p:txBody>
          <a:bodyPr wrap="none">
            <a:spAutoFit/>
          </a:bodyPr>
          <a:lstStyle/>
          <a:p>
            <a:pPr lvl="0"/>
            <a:r>
              <a:rPr lang="en-US" sz="5200" b="1" dirty="0" smtClean="0">
                <a:effectLst>
                  <a:outerShdw blurRad="38100" dist="38100" dir="2700000" algn="tl">
                    <a:srgbClr val="000000">
                      <a:alpha val="43137"/>
                    </a:srgbClr>
                  </a:outerShdw>
                </a:effectLst>
              </a:rPr>
              <a:t>\”</a:t>
            </a:r>
            <a:endParaRPr lang="en-IN"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ESCAPE SEQUENCES</a:t>
            </a:r>
          </a:p>
        </p:txBody>
      </p:sp>
      <p:sp>
        <p:nvSpPr>
          <p:cNvPr id="6" name="Content Placeholder 2"/>
          <p:cNvSpPr>
            <a:spLocks noGrp="1"/>
          </p:cNvSpPr>
          <p:nvPr>
            <p:ph idx="1"/>
          </p:nvPr>
        </p:nvSpPr>
        <p:spPr>
          <a:xfrm>
            <a:off x="1285852" y="1643050"/>
            <a:ext cx="7286676" cy="4857784"/>
          </a:xfrm>
        </p:spPr>
        <p:txBody>
          <a:bodyPr>
            <a:noAutofit/>
          </a:bodyPr>
          <a:lstStyle/>
          <a:p>
            <a:pPr algn="just">
              <a:buNone/>
            </a:pPr>
            <a:r>
              <a:rPr lang="en-US" sz="3200" b="1" dirty="0" smtClean="0">
                <a:solidFill>
                  <a:srgbClr val="FFFF00"/>
                </a:solidFill>
                <a:effectLst>
                  <a:outerShdw blurRad="38100" dist="38100" dir="2700000" algn="tl">
                    <a:srgbClr val="000000">
                      <a:alpha val="43137"/>
                    </a:srgbClr>
                  </a:outerShdw>
                </a:effectLst>
              </a:rPr>
              <a:t> </a:t>
            </a:r>
            <a:endParaRPr lang="en-US" sz="3200" b="1" dirty="0" smtClean="0">
              <a:effectLst>
                <a:outerShdw blurRad="38100" dist="38100" dir="2700000" algn="tl">
                  <a:srgbClr val="000000">
                    <a:alpha val="43137"/>
                  </a:srgbClr>
                </a:outerShdw>
              </a:effectLst>
            </a:endParaRPr>
          </a:p>
          <a:p>
            <a:pPr algn="just">
              <a:buNone/>
            </a:pPr>
            <a:r>
              <a:rPr lang="en-US" sz="3200" b="1" dirty="0" smtClean="0">
                <a:effectLst>
                  <a:outerShdw blurRad="38100" dist="38100" dir="2700000" algn="tl">
                    <a:srgbClr val="000000">
                      <a:alpha val="43137"/>
                    </a:srgbClr>
                  </a:outerShdw>
                </a:effectLst>
              </a:rPr>
              <a:t>	</a:t>
            </a:r>
          </a:p>
          <a:p>
            <a:pPr algn="just">
              <a:buNone/>
            </a:pPr>
            <a:endParaRPr lang="en-IN" sz="3200" b="1" dirty="0" smtClean="0">
              <a:effectLst>
                <a:outerShdw blurRad="38100" dist="38100" dir="2700000" algn="tl">
                  <a:srgbClr val="000000">
                    <a:alpha val="43137"/>
                  </a:srgbClr>
                </a:outerShdw>
              </a:effectLst>
            </a:endParaRPr>
          </a:p>
        </p:txBody>
      </p:sp>
      <p:graphicFrame>
        <p:nvGraphicFramePr>
          <p:cNvPr id="11" name="Diagram 10"/>
          <p:cNvGraphicFramePr/>
          <p:nvPr/>
        </p:nvGraphicFramePr>
        <p:xfrm>
          <a:off x="785786" y="1571612"/>
          <a:ext cx="7786742" cy="428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2024303" y="1750630"/>
            <a:ext cx="800219" cy="892552"/>
          </a:xfrm>
          <a:prstGeom prst="rect">
            <a:avLst/>
          </a:prstGeom>
          <a:noFill/>
        </p:spPr>
        <p:txBody>
          <a:bodyPr wrap="none" rtlCol="0">
            <a:spAutoFit/>
          </a:bodyPr>
          <a:lstStyle/>
          <a:p>
            <a:r>
              <a:rPr lang="en-US" sz="5200" b="1" dirty="0" smtClean="0">
                <a:effectLst>
                  <a:outerShdw blurRad="38100" dist="38100" dir="2700000" algn="tl">
                    <a:srgbClr val="000000">
                      <a:alpha val="43137"/>
                    </a:srgbClr>
                  </a:outerShdw>
                </a:effectLst>
              </a:rPr>
              <a:t>\a</a:t>
            </a:r>
            <a:endParaRPr lang="en-IN" sz="5200" b="1" dirty="0">
              <a:effectLst>
                <a:outerShdw blurRad="38100" dist="38100" dir="2700000" algn="tl">
                  <a:srgbClr val="000000">
                    <a:alpha val="43137"/>
                  </a:srgbClr>
                </a:outerShdw>
              </a:effectLst>
            </a:endParaRPr>
          </a:p>
        </p:txBody>
      </p:sp>
      <p:sp>
        <p:nvSpPr>
          <p:cNvPr id="17" name="Rectangle 16"/>
          <p:cNvSpPr/>
          <p:nvPr/>
        </p:nvSpPr>
        <p:spPr>
          <a:xfrm>
            <a:off x="2071670" y="3250828"/>
            <a:ext cx="829073" cy="892552"/>
          </a:xfrm>
          <a:prstGeom prst="rect">
            <a:avLst/>
          </a:prstGeom>
        </p:spPr>
        <p:txBody>
          <a:bodyPr wrap="none">
            <a:spAutoFit/>
          </a:bodyPr>
          <a:lstStyle/>
          <a:p>
            <a:pPr lvl="0"/>
            <a:r>
              <a:rPr lang="en-US" sz="5200" b="1" dirty="0" smtClean="0">
                <a:effectLst>
                  <a:outerShdw blurRad="38100" dist="38100" dir="2700000" algn="tl">
                    <a:srgbClr val="000000">
                      <a:alpha val="43137"/>
                    </a:srgbClr>
                  </a:outerShdw>
                </a:effectLst>
              </a:rPr>
              <a:t>\b</a:t>
            </a:r>
            <a:endParaRPr lang="en-IN" sz="5200" b="1" dirty="0">
              <a:effectLst>
                <a:outerShdw blurRad="38100" dist="38100" dir="2700000" algn="tl">
                  <a:srgbClr val="000000">
                    <a:alpha val="43137"/>
                  </a:srgbClr>
                </a:outerShdw>
              </a:effectLst>
            </a:endParaRPr>
          </a:p>
        </p:txBody>
      </p:sp>
      <p:sp>
        <p:nvSpPr>
          <p:cNvPr id="18" name="Rectangle 17"/>
          <p:cNvSpPr/>
          <p:nvPr/>
        </p:nvSpPr>
        <p:spPr>
          <a:xfrm>
            <a:off x="2071670" y="4751026"/>
            <a:ext cx="683200" cy="892552"/>
          </a:xfrm>
          <a:prstGeom prst="rect">
            <a:avLst/>
          </a:prstGeom>
        </p:spPr>
        <p:txBody>
          <a:bodyPr wrap="none">
            <a:spAutoFit/>
          </a:bodyPr>
          <a:lstStyle/>
          <a:p>
            <a:pPr lvl="0"/>
            <a:r>
              <a:rPr lang="en-US" sz="5200" b="1" dirty="0" smtClean="0">
                <a:effectLst>
                  <a:outerShdw blurRad="38100" dist="38100" dir="2700000" algn="tl">
                    <a:srgbClr val="000000">
                      <a:alpha val="43137"/>
                    </a:srgbClr>
                  </a:outerShdw>
                </a:effectLst>
              </a:rPr>
              <a:t>\f</a:t>
            </a:r>
            <a:endParaRPr lang="en-IN"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ESCAPE SEQUENCES</a:t>
            </a:r>
          </a:p>
        </p:txBody>
      </p:sp>
      <p:sp>
        <p:nvSpPr>
          <p:cNvPr id="6" name="Content Placeholder 2"/>
          <p:cNvSpPr>
            <a:spLocks noGrp="1"/>
          </p:cNvSpPr>
          <p:nvPr>
            <p:ph idx="1"/>
          </p:nvPr>
        </p:nvSpPr>
        <p:spPr>
          <a:xfrm>
            <a:off x="1285852" y="1643050"/>
            <a:ext cx="7286676" cy="4857784"/>
          </a:xfrm>
        </p:spPr>
        <p:txBody>
          <a:bodyPr>
            <a:noAutofit/>
          </a:bodyPr>
          <a:lstStyle/>
          <a:p>
            <a:pPr algn="just">
              <a:buNone/>
            </a:pPr>
            <a:r>
              <a:rPr lang="en-US" sz="3200" b="1" dirty="0" smtClean="0">
                <a:solidFill>
                  <a:srgbClr val="FFFF00"/>
                </a:solidFill>
                <a:effectLst>
                  <a:outerShdw blurRad="38100" dist="38100" dir="2700000" algn="tl">
                    <a:srgbClr val="000000">
                      <a:alpha val="43137"/>
                    </a:srgbClr>
                  </a:outerShdw>
                </a:effectLst>
              </a:rPr>
              <a:t> </a:t>
            </a:r>
            <a:endParaRPr lang="en-US" sz="3200" b="1" dirty="0" smtClean="0">
              <a:effectLst>
                <a:outerShdw blurRad="38100" dist="38100" dir="2700000" algn="tl">
                  <a:srgbClr val="000000">
                    <a:alpha val="43137"/>
                  </a:srgbClr>
                </a:outerShdw>
              </a:effectLst>
            </a:endParaRPr>
          </a:p>
          <a:p>
            <a:pPr algn="just">
              <a:buNone/>
            </a:pPr>
            <a:r>
              <a:rPr lang="en-US" sz="3200" b="1" dirty="0" smtClean="0">
                <a:effectLst>
                  <a:outerShdw blurRad="38100" dist="38100" dir="2700000" algn="tl">
                    <a:srgbClr val="000000">
                      <a:alpha val="43137"/>
                    </a:srgbClr>
                  </a:outerShdw>
                </a:effectLst>
              </a:rPr>
              <a:t>	</a:t>
            </a:r>
          </a:p>
          <a:p>
            <a:pPr algn="just">
              <a:buNone/>
            </a:pPr>
            <a:endParaRPr lang="en-IN" sz="3200" b="1" dirty="0" smtClean="0">
              <a:effectLst>
                <a:outerShdw blurRad="38100" dist="38100" dir="2700000" algn="tl">
                  <a:srgbClr val="000000">
                    <a:alpha val="43137"/>
                  </a:srgbClr>
                </a:outerShdw>
              </a:effectLst>
            </a:endParaRPr>
          </a:p>
        </p:txBody>
      </p:sp>
      <p:graphicFrame>
        <p:nvGraphicFramePr>
          <p:cNvPr id="11" name="Diagram 10"/>
          <p:cNvGraphicFramePr/>
          <p:nvPr/>
        </p:nvGraphicFramePr>
        <p:xfrm>
          <a:off x="785786" y="1571612"/>
          <a:ext cx="7786742" cy="428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2024303" y="1750630"/>
            <a:ext cx="829073" cy="892552"/>
          </a:xfrm>
          <a:prstGeom prst="rect">
            <a:avLst/>
          </a:prstGeom>
          <a:noFill/>
        </p:spPr>
        <p:txBody>
          <a:bodyPr wrap="none" rtlCol="0">
            <a:spAutoFit/>
          </a:bodyPr>
          <a:lstStyle/>
          <a:p>
            <a:r>
              <a:rPr lang="en-US" sz="5200" b="1" dirty="0" smtClean="0">
                <a:effectLst>
                  <a:outerShdw blurRad="38100" dist="38100" dir="2700000" algn="tl">
                    <a:srgbClr val="000000">
                      <a:alpha val="43137"/>
                    </a:srgbClr>
                  </a:outerShdw>
                </a:effectLst>
              </a:rPr>
              <a:t>\n</a:t>
            </a:r>
            <a:endParaRPr lang="en-IN" sz="5200" b="1" dirty="0">
              <a:effectLst>
                <a:outerShdw blurRad="38100" dist="38100" dir="2700000" algn="tl">
                  <a:srgbClr val="000000">
                    <a:alpha val="43137"/>
                  </a:srgbClr>
                </a:outerShdw>
              </a:effectLst>
            </a:endParaRPr>
          </a:p>
        </p:txBody>
      </p:sp>
      <p:sp>
        <p:nvSpPr>
          <p:cNvPr id="17" name="Rectangle 16"/>
          <p:cNvSpPr/>
          <p:nvPr/>
        </p:nvSpPr>
        <p:spPr>
          <a:xfrm>
            <a:off x="2071670" y="3250828"/>
            <a:ext cx="708848" cy="892552"/>
          </a:xfrm>
          <a:prstGeom prst="rect">
            <a:avLst/>
          </a:prstGeom>
        </p:spPr>
        <p:txBody>
          <a:bodyPr wrap="none">
            <a:spAutoFit/>
          </a:bodyPr>
          <a:lstStyle/>
          <a:p>
            <a:pPr lvl="0"/>
            <a:r>
              <a:rPr lang="en-US" sz="5200" b="1" dirty="0" smtClean="0">
                <a:effectLst>
                  <a:outerShdw blurRad="38100" dist="38100" dir="2700000" algn="tl">
                    <a:srgbClr val="000000">
                      <a:alpha val="43137"/>
                    </a:srgbClr>
                  </a:outerShdw>
                </a:effectLst>
              </a:rPr>
              <a:t>\r</a:t>
            </a:r>
            <a:endParaRPr lang="en-IN" sz="5200" b="1" dirty="0">
              <a:effectLst>
                <a:outerShdw blurRad="38100" dist="38100" dir="2700000" algn="tl">
                  <a:srgbClr val="000000">
                    <a:alpha val="43137"/>
                  </a:srgbClr>
                </a:outerShdw>
              </a:effectLst>
            </a:endParaRPr>
          </a:p>
        </p:txBody>
      </p:sp>
      <p:sp>
        <p:nvSpPr>
          <p:cNvPr id="18" name="Rectangle 17"/>
          <p:cNvSpPr/>
          <p:nvPr/>
        </p:nvSpPr>
        <p:spPr>
          <a:xfrm>
            <a:off x="2071670" y="4751026"/>
            <a:ext cx="702436" cy="892552"/>
          </a:xfrm>
          <a:prstGeom prst="rect">
            <a:avLst/>
          </a:prstGeom>
        </p:spPr>
        <p:txBody>
          <a:bodyPr wrap="none">
            <a:spAutoFit/>
          </a:bodyPr>
          <a:lstStyle/>
          <a:p>
            <a:pPr lvl="0"/>
            <a:r>
              <a:rPr lang="en-US" sz="5200" b="1" dirty="0" smtClean="0">
                <a:effectLst>
                  <a:outerShdw blurRad="38100" dist="38100" dir="2700000" algn="tl">
                    <a:srgbClr val="000000">
                      <a:alpha val="43137"/>
                    </a:srgbClr>
                  </a:outerShdw>
                </a:effectLst>
              </a:rPr>
              <a:t>\t</a:t>
            </a:r>
            <a:endParaRPr lang="en-IN"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INTRODUCTION</a:t>
            </a:r>
          </a:p>
        </p:txBody>
      </p:sp>
      <p:sp>
        <p:nvSpPr>
          <p:cNvPr id="9" name="Content Placeholder 2"/>
          <p:cNvSpPr>
            <a:spLocks noGrp="1"/>
          </p:cNvSpPr>
          <p:nvPr>
            <p:ph idx="1"/>
          </p:nvPr>
        </p:nvSpPr>
        <p:spPr>
          <a:xfrm>
            <a:off x="714348" y="1714488"/>
            <a:ext cx="8286808" cy="4643470"/>
          </a:xfrm>
        </p:spPr>
        <p:txBody>
          <a:bodyPr>
            <a:noAutofit/>
          </a:bodyPr>
          <a:lstStyle/>
          <a:p>
            <a:pPr>
              <a:buNone/>
            </a:pPr>
            <a:endParaRPr lang="en-US" sz="1200" b="1" dirty="0" smtClean="0">
              <a:effectLst>
                <a:outerShdw blurRad="38100" dist="38100" dir="2700000" algn="tl">
                  <a:srgbClr val="000000">
                    <a:alpha val="43137"/>
                  </a:srgbClr>
                </a:outerShdw>
              </a:effectLst>
            </a:endParaRPr>
          </a:p>
          <a:p>
            <a:pPr algn="just">
              <a:buNone/>
            </a:pPr>
            <a:r>
              <a:rPr lang="en-IN" sz="2000" b="1" dirty="0" smtClean="0">
                <a:effectLst>
                  <a:outerShdw blurRad="38100" dist="38100" dir="2700000" algn="tl">
                    <a:srgbClr val="000000">
                      <a:alpha val="43137"/>
                    </a:srgbClr>
                  </a:outerShdw>
                </a:effectLst>
              </a:rPr>
              <a:t>	</a:t>
            </a:r>
            <a:r>
              <a:rPr lang="en-IN" b="1" dirty="0" smtClean="0">
                <a:effectLst>
                  <a:outerShdw blurRad="38100" dist="38100" dir="2700000" algn="tl">
                    <a:srgbClr val="000000">
                      <a:alpha val="43137"/>
                    </a:srgbClr>
                  </a:outerShdw>
                </a:effectLst>
              </a:rPr>
              <a:t>	Python is a high-level, interpreted and general-purpose dynamic programming language that focuses on code readability. The syntax in Python helps the programmers to do coding in fewer steps as compared to Java or C++. </a:t>
            </a:r>
          </a:p>
          <a:p>
            <a:pPr algn="just"/>
            <a:endParaRPr lang="en-IN" b="1" dirty="0" smtClean="0">
              <a:effectLst>
                <a:outerShdw blurRad="38100" dist="38100" dir="2700000" algn="tl">
                  <a:srgbClr val="000000">
                    <a:alpha val="43137"/>
                  </a:srgbClr>
                </a:outerShdw>
              </a:effectLst>
            </a:endParaRPr>
          </a:p>
          <a:p>
            <a:pPr algn="just">
              <a:buNone/>
            </a:pPr>
            <a:r>
              <a:rPr lang="en-IN" b="1" dirty="0" smtClean="0">
                <a:effectLst>
                  <a:outerShdw blurRad="38100" dist="38100" dir="2700000" algn="tl">
                    <a:srgbClr val="000000">
                      <a:alpha val="43137"/>
                    </a:srgbClr>
                  </a:outerShdw>
                </a:effectLst>
              </a:rPr>
              <a:t>		</a:t>
            </a:r>
            <a:r>
              <a:rPr lang="en-IN" b="1" dirty="0" smtClean="0">
                <a:solidFill>
                  <a:srgbClr val="FFFF00"/>
                </a:solidFill>
                <a:effectLst>
                  <a:outerShdw blurRad="38100" dist="38100" dir="2700000" algn="tl">
                    <a:srgbClr val="000000">
                      <a:alpha val="43137"/>
                    </a:srgbClr>
                  </a:outerShdw>
                </a:effectLst>
              </a:rPr>
              <a:t>Let us learn the basic elements of python programming</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ESCAPE SEQUENCES</a:t>
            </a:r>
          </a:p>
        </p:txBody>
      </p:sp>
      <p:sp>
        <p:nvSpPr>
          <p:cNvPr id="6" name="Content Placeholder 2"/>
          <p:cNvSpPr>
            <a:spLocks noGrp="1"/>
          </p:cNvSpPr>
          <p:nvPr>
            <p:ph idx="1"/>
          </p:nvPr>
        </p:nvSpPr>
        <p:spPr>
          <a:xfrm>
            <a:off x="1285852" y="1643050"/>
            <a:ext cx="7286676" cy="4857784"/>
          </a:xfrm>
        </p:spPr>
        <p:txBody>
          <a:bodyPr>
            <a:noAutofit/>
          </a:bodyPr>
          <a:lstStyle/>
          <a:p>
            <a:pPr algn="just">
              <a:buNone/>
            </a:pPr>
            <a:r>
              <a:rPr lang="en-US" sz="3200" b="1" dirty="0" smtClean="0">
                <a:solidFill>
                  <a:srgbClr val="FFFF00"/>
                </a:solidFill>
                <a:effectLst>
                  <a:outerShdw blurRad="38100" dist="38100" dir="2700000" algn="tl">
                    <a:srgbClr val="000000">
                      <a:alpha val="43137"/>
                    </a:srgbClr>
                  </a:outerShdw>
                </a:effectLst>
              </a:rPr>
              <a:t> </a:t>
            </a:r>
            <a:endParaRPr lang="en-US" sz="3200" b="1" dirty="0" smtClean="0">
              <a:effectLst>
                <a:outerShdw blurRad="38100" dist="38100" dir="2700000" algn="tl">
                  <a:srgbClr val="000000">
                    <a:alpha val="43137"/>
                  </a:srgbClr>
                </a:outerShdw>
              </a:effectLst>
            </a:endParaRPr>
          </a:p>
          <a:p>
            <a:pPr algn="just">
              <a:buNone/>
            </a:pPr>
            <a:r>
              <a:rPr lang="en-US" sz="3200" b="1" dirty="0" smtClean="0">
                <a:effectLst>
                  <a:outerShdw blurRad="38100" dist="38100" dir="2700000" algn="tl">
                    <a:srgbClr val="000000">
                      <a:alpha val="43137"/>
                    </a:srgbClr>
                  </a:outerShdw>
                </a:effectLst>
              </a:rPr>
              <a:t>	</a:t>
            </a:r>
          </a:p>
          <a:p>
            <a:pPr algn="just">
              <a:buNone/>
            </a:pPr>
            <a:endParaRPr lang="en-IN" sz="3200" b="1" dirty="0" smtClean="0">
              <a:effectLst>
                <a:outerShdw blurRad="38100" dist="38100" dir="2700000" algn="tl">
                  <a:srgbClr val="000000">
                    <a:alpha val="43137"/>
                  </a:srgbClr>
                </a:outerShdw>
              </a:effectLst>
            </a:endParaRPr>
          </a:p>
        </p:txBody>
      </p:sp>
      <p:graphicFrame>
        <p:nvGraphicFramePr>
          <p:cNvPr id="11" name="Diagram 10"/>
          <p:cNvGraphicFramePr/>
          <p:nvPr/>
        </p:nvGraphicFramePr>
        <p:xfrm>
          <a:off x="785786" y="1571612"/>
          <a:ext cx="7786742" cy="4286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2071670" y="1785926"/>
            <a:ext cx="583814" cy="707886"/>
          </a:xfrm>
          <a:prstGeom prst="rect">
            <a:avLst/>
          </a:prstGeom>
          <a:noFill/>
        </p:spPr>
        <p:txBody>
          <a:bodyPr wrap="none" rtlCol="0">
            <a:spAutoFit/>
          </a:bodyPr>
          <a:lstStyle/>
          <a:p>
            <a:r>
              <a:rPr lang="en-US" sz="4000" b="1" dirty="0" smtClean="0">
                <a:effectLst>
                  <a:outerShdw blurRad="38100" dist="38100" dir="2700000" algn="tl">
                    <a:srgbClr val="000000">
                      <a:alpha val="43137"/>
                    </a:srgbClr>
                  </a:outerShdw>
                </a:effectLst>
              </a:rPr>
              <a:t>\t</a:t>
            </a:r>
            <a:endParaRPr lang="en-IN" sz="4000" b="1" dirty="0">
              <a:effectLst>
                <a:outerShdw blurRad="38100" dist="38100" dir="2700000" algn="tl">
                  <a:srgbClr val="000000">
                    <a:alpha val="43137"/>
                  </a:srgbClr>
                </a:outerShdw>
              </a:effectLst>
            </a:endParaRPr>
          </a:p>
        </p:txBody>
      </p:sp>
      <p:sp>
        <p:nvSpPr>
          <p:cNvPr id="17" name="Rectangle 16"/>
          <p:cNvSpPr/>
          <p:nvPr/>
        </p:nvSpPr>
        <p:spPr>
          <a:xfrm>
            <a:off x="2071670" y="3250828"/>
            <a:ext cx="787395" cy="892552"/>
          </a:xfrm>
          <a:prstGeom prst="rect">
            <a:avLst/>
          </a:prstGeom>
        </p:spPr>
        <p:txBody>
          <a:bodyPr wrap="none">
            <a:spAutoFit/>
          </a:bodyPr>
          <a:lstStyle/>
          <a:p>
            <a:pPr lvl="0"/>
            <a:r>
              <a:rPr lang="en-US" sz="5200" b="1" dirty="0" smtClean="0">
                <a:effectLst>
                  <a:outerShdw blurRad="38100" dist="38100" dir="2700000" algn="tl">
                    <a:srgbClr val="000000">
                      <a:alpha val="43137"/>
                    </a:srgbClr>
                  </a:outerShdw>
                </a:effectLst>
              </a:rPr>
              <a:t>\x</a:t>
            </a:r>
            <a:endParaRPr lang="en-IN" sz="5200" b="1" dirty="0">
              <a:effectLst>
                <a:outerShdw blurRad="38100" dist="38100" dir="2700000" algn="tl">
                  <a:srgbClr val="000000">
                    <a:alpha val="43137"/>
                  </a:srgbClr>
                </a:outerShdw>
              </a:effectLst>
            </a:endParaRPr>
          </a:p>
        </p:txBody>
      </p:sp>
      <p:sp>
        <p:nvSpPr>
          <p:cNvPr id="18" name="Rectangle 17"/>
          <p:cNvSpPr/>
          <p:nvPr/>
        </p:nvSpPr>
        <p:spPr>
          <a:xfrm>
            <a:off x="2000232" y="5072074"/>
            <a:ext cx="813043" cy="461665"/>
          </a:xfrm>
          <a:prstGeom prst="rect">
            <a:avLst/>
          </a:prstGeom>
        </p:spPr>
        <p:txBody>
          <a:bodyPr wrap="none">
            <a:spAutoFit/>
          </a:bodyPr>
          <a:lstStyle/>
          <a:p>
            <a:pPr lvl="0"/>
            <a:r>
              <a:rPr lang="en-US" sz="2400" b="1" dirty="0" smtClean="0">
                <a:effectLst>
                  <a:outerShdw blurRad="38100" dist="38100" dir="2700000" algn="tl">
                    <a:srgbClr val="000000">
                      <a:alpha val="43137"/>
                    </a:srgbClr>
                  </a:outerShdw>
                </a:effectLst>
              </a:rPr>
              <a:t>\</a:t>
            </a:r>
            <a:r>
              <a:rPr lang="en-US" sz="2400" b="1" dirty="0" err="1" smtClean="0">
                <a:effectLst>
                  <a:outerShdw blurRad="38100" dist="38100" dir="2700000" algn="tl">
                    <a:srgbClr val="000000">
                      <a:alpha val="43137"/>
                    </a:srgbClr>
                  </a:outerShdw>
                </a:effectLst>
              </a:rPr>
              <a:t>ooo</a:t>
            </a:r>
            <a:endParaRPr lang="en-IN"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1285852" y="1643050"/>
            <a:ext cx="7286676" cy="4857784"/>
          </a:xfrm>
        </p:spPr>
        <p:txBody>
          <a:bodyPr>
            <a:noAutofit/>
          </a:bodyPr>
          <a:lstStyle/>
          <a:p>
            <a:pPr algn="just">
              <a:buNone/>
            </a:pPr>
            <a:r>
              <a:rPr lang="en-US" sz="3200" b="1" dirty="0" smtClean="0">
                <a:solidFill>
                  <a:srgbClr val="FFFF00"/>
                </a:solidFill>
                <a:effectLst>
                  <a:outerShdw blurRad="38100" dist="38100" dir="2700000" algn="tl">
                    <a:srgbClr val="000000">
                      <a:alpha val="43137"/>
                    </a:srgbClr>
                  </a:outerShdw>
                </a:effectLst>
              </a:rPr>
              <a:t> </a:t>
            </a:r>
            <a:endParaRPr lang="en-US" sz="3200" b="1" dirty="0" smtClean="0">
              <a:effectLst>
                <a:outerShdw blurRad="38100" dist="38100" dir="2700000" algn="tl">
                  <a:srgbClr val="000000">
                    <a:alpha val="43137"/>
                  </a:srgbClr>
                </a:outerShdw>
              </a:effectLst>
            </a:endParaRPr>
          </a:p>
          <a:p>
            <a:pPr algn="just">
              <a:buNone/>
            </a:pPr>
            <a:r>
              <a:rPr lang="en-US" sz="3200" b="1" dirty="0" smtClean="0">
                <a:effectLst>
                  <a:outerShdw blurRad="38100" dist="38100" dir="2700000" algn="tl">
                    <a:srgbClr val="000000">
                      <a:alpha val="43137"/>
                    </a:srgbClr>
                  </a:outerShdw>
                </a:effectLst>
              </a:rPr>
              <a:t>	</a:t>
            </a:r>
          </a:p>
          <a:p>
            <a:pPr algn="just">
              <a:buNone/>
            </a:pPr>
            <a:endParaRPr lang="en-IN" sz="3200" b="1" dirty="0" smtClean="0">
              <a:effectLst>
                <a:outerShdw blurRad="38100" dist="38100" dir="2700000" algn="tl">
                  <a:srgbClr val="000000">
                    <a:alpha val="43137"/>
                  </a:srgbClr>
                </a:outerShdw>
              </a:effectLst>
            </a:endParaRPr>
          </a:p>
        </p:txBody>
      </p:sp>
      <p:graphicFrame>
        <p:nvGraphicFramePr>
          <p:cNvPr id="11" name="Diagram 10"/>
          <p:cNvGraphicFramePr/>
          <p:nvPr/>
        </p:nvGraphicFramePr>
        <p:xfrm>
          <a:off x="928662" y="214290"/>
          <a:ext cx="7786742" cy="2000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2071670" y="785794"/>
            <a:ext cx="758541" cy="892552"/>
          </a:xfrm>
          <a:prstGeom prst="rect">
            <a:avLst/>
          </a:prstGeom>
          <a:noFill/>
        </p:spPr>
        <p:txBody>
          <a:bodyPr wrap="none" rtlCol="0">
            <a:spAutoFit/>
          </a:bodyPr>
          <a:lstStyle/>
          <a:p>
            <a:r>
              <a:rPr lang="en-US" sz="5200" b="1" dirty="0" smtClean="0">
                <a:effectLst>
                  <a:outerShdw blurRad="38100" dist="38100" dir="2700000" algn="tl">
                    <a:srgbClr val="000000">
                      <a:alpha val="43137"/>
                    </a:srgbClr>
                  </a:outerShdw>
                </a:effectLst>
              </a:rPr>
              <a:t>\\</a:t>
            </a:r>
            <a:endParaRPr lang="en-IN" sz="5200" b="1"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8" cstate="print"/>
          <a:srcRect l="1758" t="2344" r="63086" b="79028"/>
          <a:stretch>
            <a:fillRect/>
          </a:stretch>
        </p:blipFill>
        <p:spPr bwMode="auto">
          <a:xfrm>
            <a:off x="1214414" y="2071678"/>
            <a:ext cx="7549924" cy="3000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11" name="Diagram 10"/>
          <p:cNvGraphicFramePr/>
          <p:nvPr/>
        </p:nvGraphicFramePr>
        <p:xfrm>
          <a:off x="928662" y="214290"/>
          <a:ext cx="7786742" cy="2000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2071670" y="857232"/>
            <a:ext cx="643125" cy="892552"/>
          </a:xfrm>
          <a:prstGeom prst="rect">
            <a:avLst/>
          </a:prstGeom>
          <a:noFill/>
        </p:spPr>
        <p:txBody>
          <a:bodyPr wrap="none" rtlCol="0">
            <a:spAutoFit/>
          </a:bodyPr>
          <a:lstStyle/>
          <a:p>
            <a:r>
              <a:rPr lang="en-US" sz="5200" b="1" dirty="0" smtClean="0">
                <a:effectLst>
                  <a:outerShdw blurRad="38100" dist="38100" dir="2700000" algn="tl">
                    <a:srgbClr val="000000">
                      <a:alpha val="43137"/>
                    </a:srgbClr>
                  </a:outerShdw>
                </a:effectLst>
              </a:rPr>
              <a:t>\’</a:t>
            </a:r>
            <a:endParaRPr lang="en-IN" sz="5200" b="1" dirty="0">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8" cstate="print"/>
          <a:srcRect l="5071" t="6761" r="50781" b="71761"/>
          <a:stretch>
            <a:fillRect/>
          </a:stretch>
        </p:blipFill>
        <p:spPr bwMode="auto">
          <a:xfrm>
            <a:off x="1000100" y="2276338"/>
            <a:ext cx="7858180" cy="28671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11" name="Diagram 10"/>
          <p:cNvGraphicFramePr/>
          <p:nvPr/>
        </p:nvGraphicFramePr>
        <p:xfrm>
          <a:off x="928662" y="214290"/>
          <a:ext cx="7786742" cy="2000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2094137" y="750498"/>
            <a:ext cx="763351" cy="892552"/>
          </a:xfrm>
          <a:prstGeom prst="rect">
            <a:avLst/>
          </a:prstGeom>
          <a:noFill/>
        </p:spPr>
        <p:txBody>
          <a:bodyPr wrap="none" rtlCol="0">
            <a:spAutoFit/>
          </a:bodyPr>
          <a:lstStyle/>
          <a:p>
            <a:r>
              <a:rPr lang="en-US" sz="5200" b="1" dirty="0" smtClean="0">
                <a:effectLst>
                  <a:outerShdw blurRad="38100" dist="38100" dir="2700000" algn="tl">
                    <a:srgbClr val="000000">
                      <a:alpha val="43137"/>
                    </a:srgbClr>
                  </a:outerShdw>
                </a:effectLst>
              </a:rPr>
              <a:t>\”</a:t>
            </a:r>
            <a:endParaRPr lang="en-IN" sz="5200" b="1"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8" cstate="print"/>
          <a:srcRect l="10273" t="13697" r="53352" b="67152"/>
          <a:stretch>
            <a:fillRect/>
          </a:stretch>
        </p:blipFill>
        <p:spPr bwMode="auto">
          <a:xfrm>
            <a:off x="1571604" y="2294577"/>
            <a:ext cx="7215238" cy="28489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11" name="Diagram 10"/>
          <p:cNvGraphicFramePr/>
          <p:nvPr/>
        </p:nvGraphicFramePr>
        <p:xfrm>
          <a:off x="928662" y="214290"/>
          <a:ext cx="7786742" cy="2000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2094137" y="750498"/>
            <a:ext cx="800219" cy="892552"/>
          </a:xfrm>
          <a:prstGeom prst="rect">
            <a:avLst/>
          </a:prstGeom>
          <a:noFill/>
        </p:spPr>
        <p:txBody>
          <a:bodyPr wrap="none" rtlCol="0">
            <a:spAutoFit/>
          </a:bodyPr>
          <a:lstStyle/>
          <a:p>
            <a:r>
              <a:rPr lang="en-US" sz="5200" b="1" dirty="0" smtClean="0">
                <a:effectLst>
                  <a:outerShdw blurRad="38100" dist="38100" dir="2700000" algn="tl">
                    <a:srgbClr val="000000">
                      <a:alpha val="43137"/>
                    </a:srgbClr>
                  </a:outerShdw>
                </a:effectLst>
              </a:rPr>
              <a:t>\a</a:t>
            </a:r>
            <a:endParaRPr lang="en-IN" sz="5200" b="1" dirty="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8" cstate="print"/>
          <a:srcRect l="15234" t="20312" r="51119" b="60874"/>
          <a:stretch>
            <a:fillRect/>
          </a:stretch>
        </p:blipFill>
        <p:spPr bwMode="auto">
          <a:xfrm>
            <a:off x="1785918" y="2357430"/>
            <a:ext cx="6643734" cy="27860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1285852" y="1643050"/>
            <a:ext cx="7286676" cy="4857784"/>
          </a:xfrm>
        </p:spPr>
        <p:txBody>
          <a:bodyPr>
            <a:noAutofit/>
          </a:bodyPr>
          <a:lstStyle/>
          <a:p>
            <a:pPr algn="just">
              <a:buNone/>
            </a:pPr>
            <a:r>
              <a:rPr lang="en-US" sz="3200" b="1" dirty="0" smtClean="0">
                <a:solidFill>
                  <a:srgbClr val="FFFF00"/>
                </a:solidFill>
                <a:effectLst>
                  <a:outerShdw blurRad="38100" dist="38100" dir="2700000" algn="tl">
                    <a:srgbClr val="000000">
                      <a:alpha val="43137"/>
                    </a:srgbClr>
                  </a:outerShdw>
                </a:effectLst>
              </a:rPr>
              <a:t> </a:t>
            </a:r>
            <a:endParaRPr lang="en-US" sz="3200" b="1" dirty="0" smtClean="0">
              <a:effectLst>
                <a:outerShdw blurRad="38100" dist="38100" dir="2700000" algn="tl">
                  <a:srgbClr val="000000">
                    <a:alpha val="43137"/>
                  </a:srgbClr>
                </a:outerShdw>
              </a:effectLst>
            </a:endParaRPr>
          </a:p>
          <a:p>
            <a:pPr algn="just">
              <a:buNone/>
            </a:pPr>
            <a:r>
              <a:rPr lang="en-US" sz="3200" b="1" dirty="0" smtClean="0">
                <a:effectLst>
                  <a:outerShdw blurRad="38100" dist="38100" dir="2700000" algn="tl">
                    <a:srgbClr val="000000">
                      <a:alpha val="43137"/>
                    </a:srgbClr>
                  </a:outerShdw>
                </a:effectLst>
              </a:rPr>
              <a:t>	</a:t>
            </a:r>
          </a:p>
          <a:p>
            <a:pPr algn="just">
              <a:buNone/>
            </a:pPr>
            <a:endParaRPr lang="en-IN" sz="3200" b="1" dirty="0" smtClean="0">
              <a:effectLst>
                <a:outerShdw blurRad="38100" dist="38100" dir="2700000" algn="tl">
                  <a:srgbClr val="000000">
                    <a:alpha val="43137"/>
                  </a:srgbClr>
                </a:outerShdw>
              </a:effectLst>
            </a:endParaRPr>
          </a:p>
        </p:txBody>
      </p:sp>
      <p:graphicFrame>
        <p:nvGraphicFramePr>
          <p:cNvPr id="11" name="Diagram 10"/>
          <p:cNvGraphicFramePr/>
          <p:nvPr/>
        </p:nvGraphicFramePr>
        <p:xfrm>
          <a:off x="928662" y="214290"/>
          <a:ext cx="7786742" cy="2000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2094137" y="750498"/>
            <a:ext cx="829073" cy="892552"/>
          </a:xfrm>
          <a:prstGeom prst="rect">
            <a:avLst/>
          </a:prstGeom>
          <a:noFill/>
        </p:spPr>
        <p:txBody>
          <a:bodyPr wrap="none" rtlCol="0">
            <a:spAutoFit/>
          </a:bodyPr>
          <a:lstStyle/>
          <a:p>
            <a:r>
              <a:rPr lang="en-US" sz="5200" b="1" dirty="0" smtClean="0">
                <a:effectLst>
                  <a:outerShdw blurRad="38100" dist="38100" dir="2700000" algn="tl">
                    <a:srgbClr val="000000">
                      <a:alpha val="43137"/>
                    </a:srgbClr>
                  </a:outerShdw>
                </a:effectLst>
              </a:rPr>
              <a:t>\b</a:t>
            </a:r>
            <a:endParaRPr lang="en-IN" sz="5200" b="1" dirty="0">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8" cstate="print"/>
          <a:srcRect l="3515" t="4687" r="55747" b="74219"/>
          <a:stretch>
            <a:fillRect/>
          </a:stretch>
        </p:blipFill>
        <p:spPr bwMode="auto">
          <a:xfrm>
            <a:off x="1428728" y="2143116"/>
            <a:ext cx="7358114" cy="28575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11" name="Diagram 10"/>
          <p:cNvGraphicFramePr/>
          <p:nvPr/>
        </p:nvGraphicFramePr>
        <p:xfrm>
          <a:off x="928662" y="214290"/>
          <a:ext cx="7786742" cy="2000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2094137" y="750498"/>
            <a:ext cx="683200" cy="892552"/>
          </a:xfrm>
          <a:prstGeom prst="rect">
            <a:avLst/>
          </a:prstGeom>
          <a:noFill/>
        </p:spPr>
        <p:txBody>
          <a:bodyPr wrap="none" rtlCol="0">
            <a:spAutoFit/>
          </a:bodyPr>
          <a:lstStyle/>
          <a:p>
            <a:r>
              <a:rPr lang="en-US" sz="5200" b="1" dirty="0" smtClean="0">
                <a:effectLst>
                  <a:outerShdw blurRad="38100" dist="38100" dir="2700000" algn="tl">
                    <a:srgbClr val="000000">
                      <a:alpha val="43137"/>
                    </a:srgbClr>
                  </a:outerShdw>
                </a:effectLst>
              </a:rPr>
              <a:t>\f</a:t>
            </a:r>
            <a:endParaRPr lang="en-IN" sz="5200" b="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8" cstate="print"/>
          <a:srcRect l="22851" t="28906" r="47266" b="53125"/>
          <a:stretch>
            <a:fillRect/>
          </a:stretch>
        </p:blipFill>
        <p:spPr bwMode="auto">
          <a:xfrm>
            <a:off x="1643042" y="2357430"/>
            <a:ext cx="6969864" cy="3143272"/>
          </a:xfrm>
          <a:prstGeom prst="rect">
            <a:avLst/>
          </a:prstGeom>
          <a:ln>
            <a:noFill/>
          </a:ln>
          <a:effectLst>
            <a:softEdge rad="112500"/>
          </a:effectLst>
        </p:spPr>
      </p:pic>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11" name="Diagram 10"/>
          <p:cNvGraphicFramePr/>
          <p:nvPr/>
        </p:nvGraphicFramePr>
        <p:xfrm>
          <a:off x="928662" y="214290"/>
          <a:ext cx="7786742" cy="2000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2094137" y="750498"/>
            <a:ext cx="829073" cy="892552"/>
          </a:xfrm>
          <a:prstGeom prst="rect">
            <a:avLst/>
          </a:prstGeom>
          <a:noFill/>
        </p:spPr>
        <p:txBody>
          <a:bodyPr wrap="none" rtlCol="0">
            <a:spAutoFit/>
          </a:bodyPr>
          <a:lstStyle/>
          <a:p>
            <a:r>
              <a:rPr lang="en-US" sz="5200" b="1" dirty="0" smtClean="0">
                <a:effectLst>
                  <a:outerShdw blurRad="38100" dist="38100" dir="2700000" algn="tl">
                    <a:srgbClr val="000000">
                      <a:alpha val="43137"/>
                    </a:srgbClr>
                  </a:outerShdw>
                </a:effectLst>
              </a:rPr>
              <a:t>\n</a:t>
            </a:r>
            <a:endParaRPr lang="en-IN" sz="5200" b="1" dirty="0">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8" cstate="print"/>
          <a:srcRect l="15234" t="20313" r="42578" b="57584"/>
          <a:stretch>
            <a:fillRect/>
          </a:stretch>
        </p:blipFill>
        <p:spPr bwMode="auto">
          <a:xfrm>
            <a:off x="785786" y="2214554"/>
            <a:ext cx="8072494" cy="31720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1285852" y="1643050"/>
            <a:ext cx="7286676" cy="4857784"/>
          </a:xfrm>
        </p:spPr>
        <p:txBody>
          <a:bodyPr>
            <a:noAutofit/>
          </a:bodyPr>
          <a:lstStyle/>
          <a:p>
            <a:pPr algn="just">
              <a:buNone/>
            </a:pPr>
            <a:r>
              <a:rPr lang="en-US" sz="3200" b="1" dirty="0" smtClean="0">
                <a:solidFill>
                  <a:srgbClr val="FFFF00"/>
                </a:solidFill>
                <a:effectLst>
                  <a:outerShdw blurRad="38100" dist="38100" dir="2700000" algn="tl">
                    <a:srgbClr val="000000">
                      <a:alpha val="43137"/>
                    </a:srgbClr>
                  </a:outerShdw>
                </a:effectLst>
              </a:rPr>
              <a:t> </a:t>
            </a:r>
            <a:endParaRPr lang="en-US" sz="3200" b="1" dirty="0" smtClean="0">
              <a:effectLst>
                <a:outerShdw blurRad="38100" dist="38100" dir="2700000" algn="tl">
                  <a:srgbClr val="000000">
                    <a:alpha val="43137"/>
                  </a:srgbClr>
                </a:outerShdw>
              </a:effectLst>
            </a:endParaRPr>
          </a:p>
          <a:p>
            <a:pPr algn="just">
              <a:buNone/>
            </a:pPr>
            <a:r>
              <a:rPr lang="en-US" sz="3200" b="1" dirty="0" smtClean="0">
                <a:effectLst>
                  <a:outerShdw blurRad="38100" dist="38100" dir="2700000" algn="tl">
                    <a:srgbClr val="000000">
                      <a:alpha val="43137"/>
                    </a:srgbClr>
                  </a:outerShdw>
                </a:effectLst>
              </a:rPr>
              <a:t>	</a:t>
            </a:r>
          </a:p>
          <a:p>
            <a:pPr algn="just">
              <a:buNone/>
            </a:pPr>
            <a:endParaRPr lang="en-IN" sz="3200" b="1" dirty="0" smtClean="0">
              <a:effectLst>
                <a:outerShdw blurRad="38100" dist="38100" dir="2700000" algn="tl">
                  <a:srgbClr val="000000">
                    <a:alpha val="43137"/>
                  </a:srgbClr>
                </a:outerShdw>
              </a:effectLst>
            </a:endParaRPr>
          </a:p>
        </p:txBody>
      </p:sp>
      <p:graphicFrame>
        <p:nvGraphicFramePr>
          <p:cNvPr id="11" name="Diagram 10"/>
          <p:cNvGraphicFramePr/>
          <p:nvPr/>
        </p:nvGraphicFramePr>
        <p:xfrm>
          <a:off x="928662" y="214290"/>
          <a:ext cx="7786742" cy="2000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2094137" y="750498"/>
            <a:ext cx="708848" cy="892552"/>
          </a:xfrm>
          <a:prstGeom prst="rect">
            <a:avLst/>
          </a:prstGeom>
          <a:noFill/>
        </p:spPr>
        <p:txBody>
          <a:bodyPr wrap="none" rtlCol="0">
            <a:spAutoFit/>
          </a:bodyPr>
          <a:lstStyle/>
          <a:p>
            <a:r>
              <a:rPr lang="en-US" sz="5200" b="1" dirty="0" smtClean="0">
                <a:effectLst>
                  <a:outerShdw blurRad="38100" dist="38100" dir="2700000" algn="tl">
                    <a:srgbClr val="000000">
                      <a:alpha val="43137"/>
                    </a:srgbClr>
                  </a:outerShdw>
                </a:effectLst>
              </a:rPr>
              <a:t>\r</a:t>
            </a:r>
            <a:endParaRPr lang="en-IN" sz="5200" b="1" dirty="0">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8" cstate="print"/>
          <a:srcRect l="3515" t="4688" r="55469" b="78906"/>
          <a:stretch>
            <a:fillRect/>
          </a:stretch>
        </p:blipFill>
        <p:spPr bwMode="auto">
          <a:xfrm>
            <a:off x="928536" y="2285992"/>
            <a:ext cx="7858306" cy="23574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11" name="Diagram 10"/>
          <p:cNvGraphicFramePr/>
          <p:nvPr/>
        </p:nvGraphicFramePr>
        <p:xfrm>
          <a:off x="928662" y="214290"/>
          <a:ext cx="7786742" cy="2000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2094137" y="750498"/>
            <a:ext cx="708848" cy="892552"/>
          </a:xfrm>
          <a:prstGeom prst="rect">
            <a:avLst/>
          </a:prstGeom>
          <a:noFill/>
        </p:spPr>
        <p:txBody>
          <a:bodyPr wrap="none" rtlCol="0">
            <a:spAutoFit/>
          </a:bodyPr>
          <a:lstStyle/>
          <a:p>
            <a:r>
              <a:rPr lang="en-US" sz="5200" b="1" dirty="0" smtClean="0">
                <a:effectLst>
                  <a:outerShdw blurRad="38100" dist="38100" dir="2700000" algn="tl">
                    <a:srgbClr val="000000">
                      <a:alpha val="43137"/>
                    </a:srgbClr>
                  </a:outerShdw>
                </a:effectLst>
              </a:rPr>
              <a:t>\t</a:t>
            </a:r>
            <a:endParaRPr lang="en-IN" sz="5200" b="1" dirty="0">
              <a:effectLst>
                <a:outerShdw blurRad="38100" dist="38100" dir="2700000" algn="tl">
                  <a:srgbClr val="000000">
                    <a:alpha val="43137"/>
                  </a:srgbClr>
                </a:outerShdw>
              </a:effectLst>
            </a:endParaRPr>
          </a:p>
        </p:txBody>
      </p:sp>
      <p:pic>
        <p:nvPicPr>
          <p:cNvPr id="8194" name="Picture 2"/>
          <p:cNvPicPr>
            <a:picLocks noChangeAspect="1" noChangeArrowheads="1"/>
          </p:cNvPicPr>
          <p:nvPr/>
        </p:nvPicPr>
        <p:blipFill>
          <a:blip r:embed="rId8" cstate="print"/>
          <a:srcRect l="8605" t="11473" r="50195" b="72230"/>
          <a:stretch>
            <a:fillRect/>
          </a:stretch>
        </p:blipFill>
        <p:spPr bwMode="auto">
          <a:xfrm>
            <a:off x="500034" y="2357430"/>
            <a:ext cx="8427979" cy="25003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857356" y="3214686"/>
            <a:ext cx="6786610" cy="785818"/>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en-IN" b="1" dirty="0" smtClean="0">
                <a:solidFill>
                  <a:srgbClr val="FFFF00"/>
                </a:solidFill>
                <a:effectLst>
                  <a:outerShdw blurRad="38100" dist="38100" dir="2700000" algn="tl">
                    <a:srgbClr val="000000">
                      <a:alpha val="43137"/>
                    </a:srgbClr>
                  </a:outerShdw>
                </a:effectLst>
              </a:rPr>
              <a:t>What is  Character Set?</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1285852" y="1643050"/>
            <a:ext cx="7286676" cy="4857784"/>
          </a:xfrm>
        </p:spPr>
        <p:txBody>
          <a:bodyPr>
            <a:noAutofit/>
          </a:bodyPr>
          <a:lstStyle/>
          <a:p>
            <a:pPr algn="just">
              <a:buNone/>
            </a:pPr>
            <a:r>
              <a:rPr lang="en-US" sz="3200" b="1" dirty="0" smtClean="0">
                <a:solidFill>
                  <a:srgbClr val="FFFF00"/>
                </a:solidFill>
                <a:effectLst>
                  <a:outerShdw blurRad="38100" dist="38100" dir="2700000" algn="tl">
                    <a:srgbClr val="000000">
                      <a:alpha val="43137"/>
                    </a:srgbClr>
                  </a:outerShdw>
                </a:effectLst>
              </a:rPr>
              <a:t> </a:t>
            </a:r>
            <a:endParaRPr lang="en-US" sz="3200" b="1" dirty="0" smtClean="0">
              <a:effectLst>
                <a:outerShdw blurRad="38100" dist="38100" dir="2700000" algn="tl">
                  <a:srgbClr val="000000">
                    <a:alpha val="43137"/>
                  </a:srgbClr>
                </a:outerShdw>
              </a:effectLst>
            </a:endParaRPr>
          </a:p>
          <a:p>
            <a:pPr algn="just">
              <a:buNone/>
            </a:pPr>
            <a:r>
              <a:rPr lang="en-US" sz="3200" b="1" dirty="0" smtClean="0">
                <a:effectLst>
                  <a:outerShdw blurRad="38100" dist="38100" dir="2700000" algn="tl">
                    <a:srgbClr val="000000">
                      <a:alpha val="43137"/>
                    </a:srgbClr>
                  </a:outerShdw>
                </a:effectLst>
              </a:rPr>
              <a:t>	</a:t>
            </a:r>
          </a:p>
          <a:p>
            <a:pPr algn="just">
              <a:buNone/>
            </a:pPr>
            <a:endParaRPr lang="en-IN" sz="3200" b="1" dirty="0" smtClean="0">
              <a:effectLst>
                <a:outerShdw blurRad="38100" dist="38100" dir="2700000" algn="tl">
                  <a:srgbClr val="000000">
                    <a:alpha val="43137"/>
                  </a:srgbClr>
                </a:outerShdw>
              </a:effectLst>
            </a:endParaRPr>
          </a:p>
        </p:txBody>
      </p:sp>
      <p:graphicFrame>
        <p:nvGraphicFramePr>
          <p:cNvPr id="11" name="Diagram 10"/>
          <p:cNvGraphicFramePr/>
          <p:nvPr/>
        </p:nvGraphicFramePr>
        <p:xfrm>
          <a:off x="928662" y="214290"/>
          <a:ext cx="7786742" cy="2000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2070093" y="714356"/>
            <a:ext cx="787395" cy="892552"/>
          </a:xfrm>
          <a:prstGeom prst="rect">
            <a:avLst/>
          </a:prstGeom>
          <a:noFill/>
        </p:spPr>
        <p:txBody>
          <a:bodyPr wrap="none" rtlCol="0">
            <a:spAutoFit/>
          </a:bodyPr>
          <a:lstStyle/>
          <a:p>
            <a:r>
              <a:rPr lang="en-US" sz="5200" b="1" dirty="0" smtClean="0">
                <a:effectLst>
                  <a:outerShdw blurRad="38100" dist="38100" dir="2700000" algn="tl">
                    <a:srgbClr val="000000">
                      <a:alpha val="43137"/>
                    </a:srgbClr>
                  </a:outerShdw>
                </a:effectLst>
              </a:rPr>
              <a:t>\v</a:t>
            </a:r>
            <a:endParaRPr lang="en-IN" sz="5200" b="1" dirty="0">
              <a:effectLst>
                <a:outerShdw blurRad="38100" dist="38100" dir="2700000" algn="tl">
                  <a:srgbClr val="000000">
                    <a:alpha val="43137"/>
                  </a:srgbClr>
                </a:outerShdw>
              </a:effectLst>
            </a:endParaRPr>
          </a:p>
        </p:txBody>
      </p:sp>
      <p:pic>
        <p:nvPicPr>
          <p:cNvPr id="9218" name="Picture 2"/>
          <p:cNvPicPr>
            <a:picLocks noChangeAspect="1" noChangeArrowheads="1"/>
          </p:cNvPicPr>
          <p:nvPr/>
        </p:nvPicPr>
        <p:blipFill>
          <a:blip r:embed="rId8" cstate="print"/>
          <a:srcRect l="13476" t="17969" r="44336" b="65625"/>
          <a:stretch>
            <a:fillRect/>
          </a:stretch>
        </p:blipFill>
        <p:spPr bwMode="auto">
          <a:xfrm>
            <a:off x="785786" y="2500306"/>
            <a:ext cx="8082700" cy="23574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11" name="Diagram 10"/>
          <p:cNvGraphicFramePr/>
          <p:nvPr/>
        </p:nvGraphicFramePr>
        <p:xfrm>
          <a:off x="928662" y="214290"/>
          <a:ext cx="7786742" cy="2000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2070093" y="714356"/>
            <a:ext cx="787395" cy="892552"/>
          </a:xfrm>
          <a:prstGeom prst="rect">
            <a:avLst/>
          </a:prstGeom>
          <a:noFill/>
        </p:spPr>
        <p:txBody>
          <a:bodyPr wrap="none" rtlCol="0">
            <a:spAutoFit/>
          </a:bodyPr>
          <a:lstStyle/>
          <a:p>
            <a:r>
              <a:rPr lang="en-US" sz="5200" b="1" dirty="0" smtClean="0">
                <a:effectLst>
                  <a:outerShdw blurRad="38100" dist="38100" dir="2700000" algn="tl">
                    <a:srgbClr val="000000">
                      <a:alpha val="43137"/>
                    </a:srgbClr>
                  </a:outerShdw>
                </a:effectLst>
              </a:rPr>
              <a:t>\x</a:t>
            </a:r>
            <a:endParaRPr lang="en-IN" sz="5200" b="1" dirty="0">
              <a:effectLst>
                <a:outerShdw blurRad="38100" dist="38100" dir="2700000" algn="tl">
                  <a:srgbClr val="000000">
                    <a:alpha val="43137"/>
                  </a:srgbClr>
                </a:outerShdw>
              </a:effectLst>
            </a:endParaRPr>
          </a:p>
        </p:txBody>
      </p:sp>
      <p:pic>
        <p:nvPicPr>
          <p:cNvPr id="10242" name="Picture 2"/>
          <p:cNvPicPr>
            <a:picLocks noChangeAspect="1" noChangeArrowheads="1"/>
          </p:cNvPicPr>
          <p:nvPr/>
        </p:nvPicPr>
        <p:blipFill>
          <a:blip r:embed="rId8" cstate="print"/>
          <a:srcRect l="1758" t="2344" r="56055" b="78125"/>
          <a:stretch>
            <a:fillRect/>
          </a:stretch>
        </p:blipFill>
        <p:spPr bwMode="auto">
          <a:xfrm>
            <a:off x="571472" y="2143116"/>
            <a:ext cx="8229658" cy="28575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11" name="Diagram 10"/>
          <p:cNvGraphicFramePr/>
          <p:nvPr/>
        </p:nvGraphicFramePr>
        <p:xfrm>
          <a:off x="928662" y="214290"/>
          <a:ext cx="7786742" cy="2000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2070093" y="714356"/>
            <a:ext cx="1548822" cy="892552"/>
          </a:xfrm>
          <a:prstGeom prst="rect">
            <a:avLst/>
          </a:prstGeom>
          <a:noFill/>
        </p:spPr>
        <p:txBody>
          <a:bodyPr wrap="none" rtlCol="0">
            <a:spAutoFit/>
          </a:bodyPr>
          <a:lstStyle/>
          <a:p>
            <a:r>
              <a:rPr lang="en-US" sz="5200" b="1" dirty="0" smtClean="0">
                <a:solidFill>
                  <a:srgbClr val="FFFF00"/>
                </a:solidFill>
                <a:effectLst>
                  <a:outerShdw blurRad="38100" dist="38100" dir="2700000" algn="tl">
                    <a:srgbClr val="000000">
                      <a:alpha val="43137"/>
                    </a:srgbClr>
                  </a:outerShdw>
                </a:effectLst>
              </a:rPr>
              <a:t>\</a:t>
            </a:r>
            <a:r>
              <a:rPr lang="en-US" sz="5200" b="1" dirty="0" err="1" smtClean="0">
                <a:solidFill>
                  <a:srgbClr val="FFFF00"/>
                </a:solidFill>
                <a:effectLst>
                  <a:outerShdw blurRad="38100" dist="38100" dir="2700000" algn="tl">
                    <a:srgbClr val="000000">
                      <a:alpha val="43137"/>
                    </a:srgbClr>
                  </a:outerShdw>
                </a:effectLst>
              </a:rPr>
              <a:t>ooo</a:t>
            </a:r>
            <a:endParaRPr lang="en-IN" sz="5200" b="1" dirty="0">
              <a:solidFill>
                <a:srgbClr val="FFFF00"/>
              </a:solidFill>
              <a:effectLst>
                <a:outerShdw blurRad="38100" dist="38100" dir="2700000" algn="tl">
                  <a:srgbClr val="000000">
                    <a:alpha val="43137"/>
                  </a:srgbClr>
                </a:outerShdw>
              </a:effectLst>
            </a:endParaRPr>
          </a:p>
        </p:txBody>
      </p:sp>
      <p:pic>
        <p:nvPicPr>
          <p:cNvPr id="11266" name="Picture 2"/>
          <p:cNvPicPr>
            <a:picLocks noChangeAspect="1" noChangeArrowheads="1"/>
          </p:cNvPicPr>
          <p:nvPr/>
        </p:nvPicPr>
        <p:blipFill>
          <a:blip r:embed="rId8" cstate="print"/>
          <a:srcRect l="5060" t="7031" r="53711" b="71094"/>
          <a:stretch>
            <a:fillRect/>
          </a:stretch>
        </p:blipFill>
        <p:spPr bwMode="auto">
          <a:xfrm>
            <a:off x="357158" y="2000240"/>
            <a:ext cx="8437570" cy="3357586"/>
          </a:xfrm>
          <a:prstGeom prst="rect">
            <a:avLst/>
          </a:prstGeom>
          <a:ln>
            <a:noFill/>
          </a:ln>
          <a:effectLst>
            <a:softEdge rad="112500"/>
          </a:effectLst>
        </p:spPr>
      </p:pic>
      <p:sp>
        <p:nvSpPr>
          <p:cNvPr id="6" name="Title 1"/>
          <p:cNvSpPr>
            <a:spLocks noGrp="1"/>
          </p:cNvSpPr>
          <p:nvPr>
            <p:ph type="title"/>
          </p:nvPr>
        </p:nvSpPr>
        <p:spPr>
          <a:xfrm>
            <a:off x="1142976" y="5572140"/>
            <a:ext cx="7643866" cy="785818"/>
          </a:xfrm>
        </p:spPr>
        <p:txBody>
          <a:bodyPr>
            <a:normAutofit/>
          </a:bodyPr>
          <a:lstStyle/>
          <a:p>
            <a:pPr marL="514350" indent="-514350" algn="ctr"/>
            <a:r>
              <a:rPr lang="en-IN" b="1" i="1" u="sng" dirty="0" smtClean="0">
                <a:solidFill>
                  <a:srgbClr val="FF0066"/>
                </a:solidFill>
                <a:effectLst>
                  <a:outerShdw blurRad="38100" dist="38100" dir="2700000" algn="tl">
                    <a:srgbClr val="000000">
                      <a:alpha val="43137"/>
                    </a:srgbClr>
                  </a:outerShdw>
                </a:effectLst>
              </a:rPr>
              <a:t>Note</a:t>
            </a:r>
            <a:r>
              <a:rPr lang="en-IN" b="1" i="1" dirty="0" smtClean="0">
                <a:solidFill>
                  <a:srgbClr val="FF0066"/>
                </a:solidFill>
                <a:effectLst>
                  <a:outerShdw blurRad="38100" dist="38100" dir="2700000" algn="tl">
                    <a:srgbClr val="000000">
                      <a:alpha val="43137"/>
                    </a:srgbClr>
                  </a:outerShdw>
                </a:effectLst>
              </a:rPr>
              <a:t>: </a:t>
            </a:r>
            <a:r>
              <a:rPr lang="en-IN" b="1" i="1" dirty="0" err="1" smtClean="0">
                <a:solidFill>
                  <a:srgbClr val="FFFF00"/>
                </a:solidFill>
                <a:effectLst>
                  <a:outerShdw blurRad="38100" dist="38100" dir="2700000" algn="tl">
                    <a:srgbClr val="000000">
                      <a:alpha val="43137"/>
                    </a:srgbClr>
                  </a:outerShdw>
                </a:effectLst>
              </a:rPr>
              <a:t>ooo</a:t>
            </a:r>
            <a:r>
              <a:rPr lang="en-IN" b="1" i="1" dirty="0" smtClean="0">
                <a:solidFill>
                  <a:srgbClr val="FFFF00"/>
                </a:solidFill>
                <a:effectLst>
                  <a:outerShdw blurRad="38100" dist="38100" dir="2700000" algn="tl">
                    <a:srgbClr val="000000">
                      <a:alpha val="43137"/>
                    </a:srgbClr>
                  </a:outerShdw>
                </a:effectLst>
              </a:rPr>
              <a:t> represents 3 octal digits.</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2. NUMERICAL LITERALS</a:t>
            </a:r>
          </a:p>
        </p:txBody>
      </p:sp>
      <p:sp>
        <p:nvSpPr>
          <p:cNvPr id="6" name="Content Placeholder 2"/>
          <p:cNvSpPr>
            <a:spLocks noGrp="1"/>
          </p:cNvSpPr>
          <p:nvPr>
            <p:ph idx="1"/>
          </p:nvPr>
        </p:nvSpPr>
        <p:spPr>
          <a:xfrm>
            <a:off x="1285852" y="1643050"/>
            <a:ext cx="7286676" cy="4857784"/>
          </a:xfrm>
        </p:spPr>
        <p:txBody>
          <a:bodyPr>
            <a:noAutofit/>
          </a:bodyPr>
          <a:lstStyle/>
          <a:p>
            <a:pPr algn="just">
              <a:buNone/>
            </a:pPr>
            <a:r>
              <a:rPr lang="en-US" sz="3200" b="1" dirty="0" smtClean="0">
                <a:solidFill>
                  <a:srgbClr val="FFFF00"/>
                </a:solidFill>
                <a:effectLst>
                  <a:outerShdw blurRad="38100" dist="38100" dir="2700000" algn="tl">
                    <a:srgbClr val="000000">
                      <a:alpha val="43137"/>
                    </a:srgbClr>
                  </a:outerShdw>
                </a:effectLst>
              </a:rPr>
              <a:t> </a:t>
            </a:r>
            <a:endParaRPr lang="en-US" sz="3200" b="1" dirty="0" smtClean="0">
              <a:effectLst>
                <a:outerShdw blurRad="38100" dist="38100" dir="2700000" algn="tl">
                  <a:srgbClr val="000000">
                    <a:alpha val="43137"/>
                  </a:srgbClr>
                </a:outerShdw>
              </a:effectLst>
            </a:endParaRPr>
          </a:p>
          <a:p>
            <a:pPr algn="just">
              <a:buNone/>
            </a:pPr>
            <a:r>
              <a:rPr lang="en-US" sz="3200" b="1" dirty="0" smtClean="0">
                <a:effectLst>
                  <a:outerShdw blurRad="38100" dist="38100" dir="2700000" algn="tl">
                    <a:srgbClr val="000000">
                      <a:alpha val="43137"/>
                    </a:srgbClr>
                  </a:outerShdw>
                </a:effectLst>
              </a:rPr>
              <a:t>	</a:t>
            </a:r>
          </a:p>
          <a:p>
            <a:pPr algn="just">
              <a:buNone/>
            </a:pPr>
            <a:endParaRPr lang="en-IN" sz="3200" b="1" dirty="0" smtClean="0">
              <a:effectLst>
                <a:outerShdw blurRad="38100" dist="38100" dir="2700000" algn="tl">
                  <a:srgbClr val="000000">
                    <a:alpha val="43137"/>
                  </a:srgbClr>
                </a:outerShdw>
              </a:effectLst>
            </a:endParaRPr>
          </a:p>
        </p:txBody>
      </p:sp>
      <p:sp>
        <p:nvSpPr>
          <p:cNvPr id="8" name="Content Placeholder 2"/>
          <p:cNvSpPr txBox="1">
            <a:spLocks/>
          </p:cNvSpPr>
          <p:nvPr/>
        </p:nvSpPr>
        <p:spPr>
          <a:xfrm>
            <a:off x="1438252" y="1795450"/>
            <a:ext cx="7286676" cy="4062442"/>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 </a:t>
            </a:r>
            <a:endPar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Numerical Literals have the following types: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sz="3200" b="1" dirty="0" smtClean="0">
                <a:solidFill>
                  <a:schemeClr val="bg1"/>
                </a:solidFill>
                <a:effectLst>
                  <a:outerShdw blurRad="38100" dist="38100" dir="2700000" algn="tl">
                    <a:srgbClr val="000000">
                      <a:alpha val="43137"/>
                    </a:srgbClr>
                  </a:outerShdw>
                </a:effectLst>
              </a:rPr>
              <a:t>		</a:t>
            </a:r>
            <a:r>
              <a:rPr lang="en-US" sz="3200" b="1" dirty="0" smtClean="0">
                <a:solidFill>
                  <a:srgbClr val="66FF33"/>
                </a:solidFill>
                <a:effectLst>
                  <a:outerShdw blurRad="38100" dist="38100" dir="2700000" algn="tl">
                    <a:srgbClr val="000000">
                      <a:alpha val="43137"/>
                    </a:srgbClr>
                  </a:outerShdw>
                </a:effectLst>
              </a:rPr>
              <a:t>int or integers </a:t>
            </a:r>
            <a:r>
              <a:rPr lang="en-US" sz="3200" b="1" dirty="0" smtClean="0">
                <a:solidFill>
                  <a:schemeClr val="bg1"/>
                </a:solidFill>
                <a:effectLst>
                  <a:outerShdw blurRad="38100" dist="38100" dir="2700000" algn="tl">
                    <a:srgbClr val="000000">
                      <a:alpha val="43137"/>
                    </a:srgbClr>
                  </a:outerShdw>
                </a:effectLst>
              </a:rPr>
              <a:t>	- Whole numbers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en-US" sz="3200" b="1" i="0" u="none" strike="noStrike" kern="1200" cap="none" spc="0" normalizeH="0" baseline="0" noProof="0" dirty="0" smtClean="0">
                <a:ln>
                  <a:noFill/>
                </a:ln>
                <a:solidFill>
                  <a:srgbClr val="FF00FF"/>
                </a:solidFill>
                <a:effectLst>
                  <a:outerShdw blurRad="38100" dist="38100" dir="2700000" algn="tl">
                    <a:srgbClr val="000000">
                      <a:alpha val="43137"/>
                    </a:srgbClr>
                  </a:outerShdw>
                </a:effectLst>
                <a:uLnTx/>
                <a:uFillTx/>
                <a:latin typeface="+mn-lt"/>
                <a:ea typeface="+mn-ea"/>
                <a:cs typeface="+mn-cs"/>
              </a:rPr>
              <a:t>float </a:t>
            </a: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en-US" sz="32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real values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en-US" sz="32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Complex</a:t>
            </a: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 Complex numbers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2. NUMERICAL LITERALS</a:t>
            </a:r>
          </a:p>
        </p:txBody>
      </p:sp>
      <p:sp>
        <p:nvSpPr>
          <p:cNvPr id="6" name="Content Placeholder 2"/>
          <p:cNvSpPr>
            <a:spLocks noGrp="1"/>
          </p:cNvSpPr>
          <p:nvPr>
            <p:ph idx="1"/>
          </p:nvPr>
        </p:nvSpPr>
        <p:spPr>
          <a:xfrm>
            <a:off x="1285852" y="1643050"/>
            <a:ext cx="7286676" cy="4857784"/>
          </a:xfrm>
        </p:spPr>
        <p:txBody>
          <a:bodyPr>
            <a:noAutofit/>
          </a:bodyPr>
          <a:lstStyle/>
          <a:p>
            <a:pPr algn="just">
              <a:buNone/>
            </a:pPr>
            <a:r>
              <a:rPr lang="en-US" sz="3200" b="1" dirty="0" smtClean="0">
                <a:solidFill>
                  <a:srgbClr val="FFFF00"/>
                </a:solidFill>
                <a:effectLst>
                  <a:outerShdw blurRad="38100" dist="38100" dir="2700000" algn="tl">
                    <a:srgbClr val="000000">
                      <a:alpha val="43137"/>
                    </a:srgbClr>
                  </a:outerShdw>
                </a:effectLst>
              </a:rPr>
              <a:t> </a:t>
            </a:r>
            <a:endParaRPr lang="en-US" sz="3200" b="1" dirty="0" smtClean="0">
              <a:effectLst>
                <a:outerShdw blurRad="38100" dist="38100" dir="2700000" algn="tl">
                  <a:srgbClr val="000000">
                    <a:alpha val="43137"/>
                  </a:srgbClr>
                </a:outerShdw>
              </a:effectLst>
            </a:endParaRPr>
          </a:p>
          <a:p>
            <a:pPr algn="just">
              <a:buNone/>
            </a:pPr>
            <a:r>
              <a:rPr lang="en-US" sz="3200" b="1" dirty="0" smtClean="0">
                <a:effectLst>
                  <a:outerShdw blurRad="38100" dist="38100" dir="2700000" algn="tl">
                    <a:srgbClr val="000000">
                      <a:alpha val="43137"/>
                    </a:srgbClr>
                  </a:outerShdw>
                </a:effectLst>
              </a:rPr>
              <a:t>	</a:t>
            </a:r>
          </a:p>
          <a:p>
            <a:pPr algn="just">
              <a:buNone/>
            </a:pPr>
            <a:endParaRPr lang="en-IN" sz="3200" b="1" dirty="0" smtClean="0">
              <a:effectLst>
                <a:outerShdw blurRad="38100" dist="38100" dir="2700000" algn="tl">
                  <a:srgbClr val="000000">
                    <a:alpha val="43137"/>
                  </a:srgbClr>
                </a:outerShdw>
              </a:effectLst>
            </a:endParaRPr>
          </a:p>
        </p:txBody>
      </p:sp>
      <p:sp>
        <p:nvSpPr>
          <p:cNvPr id="8" name="Content Placeholder 2"/>
          <p:cNvSpPr txBox="1">
            <a:spLocks/>
          </p:cNvSpPr>
          <p:nvPr/>
        </p:nvSpPr>
        <p:spPr>
          <a:xfrm>
            <a:off x="1438252" y="1795450"/>
            <a:ext cx="7286676" cy="4062442"/>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 </a:t>
            </a:r>
            <a:endPar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Numerical Literals have the following types: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sz="3200" b="1" dirty="0" smtClean="0">
                <a:solidFill>
                  <a:schemeClr val="bg1"/>
                </a:solidFill>
                <a:effectLst>
                  <a:outerShdw blurRad="38100" dist="38100" dir="2700000" algn="tl">
                    <a:srgbClr val="000000">
                      <a:alpha val="43137"/>
                    </a:srgbClr>
                  </a:outerShdw>
                </a:effectLst>
              </a:rPr>
              <a:t>		</a:t>
            </a:r>
            <a:r>
              <a:rPr lang="en-US" sz="3200" b="1" dirty="0" smtClean="0">
                <a:solidFill>
                  <a:srgbClr val="66FF33"/>
                </a:solidFill>
                <a:effectLst>
                  <a:outerShdw blurRad="38100" dist="38100" dir="2700000" algn="tl">
                    <a:srgbClr val="000000">
                      <a:alpha val="43137"/>
                    </a:srgbClr>
                  </a:outerShdw>
                </a:effectLst>
              </a:rPr>
              <a:t>int or integers </a:t>
            </a:r>
            <a:r>
              <a:rPr lang="en-US" sz="3200" b="1" dirty="0" smtClean="0">
                <a:solidFill>
                  <a:schemeClr val="bg1"/>
                </a:solidFill>
                <a:effectLst>
                  <a:outerShdw blurRad="38100" dist="38100" dir="2700000" algn="tl">
                    <a:srgbClr val="000000">
                      <a:alpha val="43137"/>
                    </a:srgbClr>
                  </a:outerShdw>
                </a:effectLst>
              </a:rPr>
              <a:t>	- Whole numbers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en-US" sz="3200" b="1" i="0" u="none" strike="noStrike" kern="1200" cap="none" spc="0" normalizeH="0" baseline="0" noProof="0" dirty="0" smtClean="0">
                <a:ln>
                  <a:noFill/>
                </a:ln>
                <a:solidFill>
                  <a:srgbClr val="FF00FF"/>
                </a:solidFill>
                <a:effectLst>
                  <a:outerShdw blurRad="38100" dist="38100" dir="2700000" algn="tl">
                    <a:srgbClr val="000000">
                      <a:alpha val="43137"/>
                    </a:srgbClr>
                  </a:outerShdw>
                </a:effectLst>
                <a:uLnTx/>
                <a:uFillTx/>
                <a:latin typeface="+mn-lt"/>
                <a:ea typeface="+mn-ea"/>
                <a:cs typeface="+mn-cs"/>
              </a:rPr>
              <a:t>float </a:t>
            </a: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en-US" sz="32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real values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en-US" sz="32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Complex</a:t>
            </a:r>
            <a:r>
              <a:rPr kumimoji="0" 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 Complex numbers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INTEGER LITERALS OR CONSTANTS</a:t>
            </a:r>
          </a:p>
        </p:txBody>
      </p:sp>
      <p:sp>
        <p:nvSpPr>
          <p:cNvPr id="8" name="Content Placeholder 2"/>
          <p:cNvSpPr txBox="1">
            <a:spLocks/>
          </p:cNvSpPr>
          <p:nvPr/>
        </p:nvSpPr>
        <p:spPr>
          <a:xfrm>
            <a:off x="1500166" y="1428736"/>
            <a:ext cx="7286676" cy="1143008"/>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en-US" sz="28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 Decimal Integer Literals:</a:t>
            </a:r>
            <a:r>
              <a:rPr kumimoji="0" lang="en-US" sz="2800" b="1" i="0" u="none" strike="noStrike" kern="1200" cap="none" spc="0" normalizeH="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 </a:t>
            </a:r>
            <a:r>
              <a:rPr kumimoji="0" lang="en-US" sz="28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Any whole number (+</a:t>
            </a:r>
            <a:r>
              <a:rPr kumimoji="0" lang="en-US" sz="2800" b="1" i="0" u="none" strike="noStrike" kern="1200" cap="none" spc="0" normalizeH="0" noProof="0" dirty="0" err="1" smtClean="0">
                <a:ln>
                  <a:noFill/>
                </a:ln>
                <a:solidFill>
                  <a:schemeClr val="bg1"/>
                </a:solidFill>
                <a:effectLst>
                  <a:outerShdw blurRad="38100" dist="38100" dir="2700000" algn="tl">
                    <a:srgbClr val="000000">
                      <a:alpha val="43137"/>
                    </a:srgbClr>
                  </a:outerShdw>
                </a:effectLst>
                <a:uLnTx/>
                <a:uFillTx/>
                <a:latin typeface="+mn-lt"/>
                <a:ea typeface="+mn-ea"/>
                <a:cs typeface="+mn-cs"/>
              </a:rPr>
              <a:t>ve</a:t>
            </a:r>
            <a:r>
              <a:rPr kumimoji="0" lang="en-US" sz="28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or (-</a:t>
            </a:r>
            <a:r>
              <a:rPr kumimoji="0" lang="en-US" sz="2800" b="1" i="0" u="none" strike="noStrike" kern="1200" cap="none" spc="0" normalizeH="0" noProof="0" dirty="0" err="1" smtClean="0">
                <a:ln>
                  <a:noFill/>
                </a:ln>
                <a:solidFill>
                  <a:schemeClr val="bg1"/>
                </a:solidFill>
                <a:effectLst>
                  <a:outerShdw blurRad="38100" dist="38100" dir="2700000" algn="tl">
                    <a:srgbClr val="000000">
                      <a:alpha val="43137"/>
                    </a:srgbClr>
                  </a:outerShdw>
                </a:effectLst>
                <a:uLnTx/>
                <a:uFillTx/>
                <a:latin typeface="+mn-lt"/>
                <a:ea typeface="+mn-ea"/>
                <a:cs typeface="+mn-cs"/>
              </a:rPr>
              <a:t>ve</a:t>
            </a:r>
            <a:r>
              <a:rPr kumimoji="0" lang="en-US" sz="28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a:t>
            </a:r>
            <a:endParaRPr kumimoji="0" lang="en-US" sz="28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pic>
        <p:nvPicPr>
          <p:cNvPr id="1026" name="Picture 2"/>
          <p:cNvPicPr>
            <a:picLocks noChangeAspect="1" noChangeArrowheads="1"/>
          </p:cNvPicPr>
          <p:nvPr/>
        </p:nvPicPr>
        <p:blipFill>
          <a:blip r:embed="rId4" cstate="print"/>
          <a:srcRect l="1172" t="1562" r="57227" b="76563"/>
          <a:stretch>
            <a:fillRect/>
          </a:stretch>
        </p:blipFill>
        <p:spPr bwMode="auto">
          <a:xfrm>
            <a:off x="1142975" y="2857496"/>
            <a:ext cx="7427001" cy="2928958"/>
          </a:xfrm>
          <a:prstGeom prst="rect">
            <a:avLst/>
          </a:prstGeom>
          <a:ln>
            <a:noFill/>
          </a:ln>
          <a:effectLst>
            <a:softEdge rad="112500"/>
          </a:effectLst>
        </p:spPr>
      </p:pic>
      <p:sp>
        <p:nvSpPr>
          <p:cNvPr id="5" name="Curved Left Arrow 4"/>
          <p:cNvSpPr/>
          <p:nvPr/>
        </p:nvSpPr>
        <p:spPr>
          <a:xfrm rot="371729">
            <a:off x="4603309" y="2056259"/>
            <a:ext cx="2544206" cy="3365720"/>
          </a:xfrm>
          <a:prstGeom prst="curvedLeftArrow">
            <a:avLst>
              <a:gd name="adj1" fmla="val 5894"/>
              <a:gd name="adj2" fmla="val 50000"/>
              <a:gd name="adj3" fmla="val 25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INTEGER LITERALS OR CONSTANTS</a:t>
            </a:r>
          </a:p>
        </p:txBody>
      </p:sp>
      <p:sp>
        <p:nvSpPr>
          <p:cNvPr id="8" name="Content Placeholder 2"/>
          <p:cNvSpPr txBox="1">
            <a:spLocks/>
          </p:cNvSpPr>
          <p:nvPr/>
        </p:nvSpPr>
        <p:spPr>
          <a:xfrm>
            <a:off x="1500166" y="1428736"/>
            <a:ext cx="7286676" cy="1714512"/>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v"/>
              <a:tabLst/>
              <a:defRPr/>
            </a:pPr>
            <a:r>
              <a:rPr lang="en-US" sz="2800" b="1" dirty="0" smtClean="0">
                <a:solidFill>
                  <a:srgbClr val="FFFF00"/>
                </a:solidFill>
                <a:effectLst>
                  <a:outerShdw blurRad="38100" dist="38100" dir="2700000" algn="tl">
                    <a:srgbClr val="000000">
                      <a:alpha val="43137"/>
                    </a:srgbClr>
                  </a:outerShdw>
                </a:effectLst>
              </a:rPr>
              <a:t>Octal Integer Literals(base 8): </a:t>
            </a:r>
            <a:r>
              <a:rPr lang="en-US" sz="2800" b="1" dirty="0" smtClean="0">
                <a:solidFill>
                  <a:schemeClr val="bg1"/>
                </a:solidFill>
                <a:effectLst>
                  <a:outerShdw blurRad="38100" dist="38100" dir="2700000" algn="tl">
                    <a:srgbClr val="000000">
                      <a:alpha val="43137"/>
                    </a:srgbClr>
                  </a:outerShdw>
                </a:effectLst>
              </a:rPr>
              <a:t>A Sequence of digits starting with 0O (digit zero followed by letter o) is taken to be an Octal Integer </a:t>
            </a:r>
            <a:r>
              <a:rPr lang="en-US" sz="2800" b="1" dirty="0" smtClean="0">
                <a:solidFill>
                  <a:srgbClr val="FFFF00"/>
                </a:solidFill>
                <a:effectLst>
                  <a:outerShdw blurRad="38100" dist="38100" dir="2700000" algn="tl">
                    <a:srgbClr val="000000">
                      <a:alpha val="43137"/>
                    </a:srgbClr>
                  </a:outerShdw>
                </a:effectLst>
              </a:rPr>
              <a:t>Literals.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endParaRPr>
          </a:p>
        </p:txBody>
      </p:sp>
      <p:pic>
        <p:nvPicPr>
          <p:cNvPr id="12290" name="Picture 2"/>
          <p:cNvPicPr>
            <a:picLocks noChangeAspect="1" noChangeArrowheads="1"/>
          </p:cNvPicPr>
          <p:nvPr/>
        </p:nvPicPr>
        <p:blipFill>
          <a:blip r:embed="rId4" cstate="print"/>
          <a:srcRect l="1758" t="2343" r="56641" b="79688"/>
          <a:stretch>
            <a:fillRect/>
          </a:stretch>
        </p:blipFill>
        <p:spPr bwMode="auto">
          <a:xfrm>
            <a:off x="928662" y="3214686"/>
            <a:ext cx="7718410" cy="2500330"/>
          </a:xfrm>
          <a:prstGeom prst="rect">
            <a:avLst/>
          </a:prstGeom>
          <a:ln>
            <a:noFill/>
          </a:ln>
          <a:effectLst>
            <a:outerShdw blurRad="292100" dist="139700" dir="2700000" algn="tl" rotWithShape="0">
              <a:srgbClr val="333333">
                <a:alpha val="65000"/>
              </a:srgbClr>
            </a:outerShdw>
          </a:effectLst>
        </p:spPr>
      </p:pic>
      <p:sp>
        <p:nvSpPr>
          <p:cNvPr id="5" name="Curved Left Arrow 4"/>
          <p:cNvSpPr/>
          <p:nvPr/>
        </p:nvSpPr>
        <p:spPr>
          <a:xfrm rot="371729">
            <a:off x="5374959" y="2972547"/>
            <a:ext cx="2501147" cy="3100802"/>
          </a:xfrm>
          <a:prstGeom prst="curvedLeftArrow">
            <a:avLst>
              <a:gd name="adj1" fmla="val 5894"/>
              <a:gd name="adj2" fmla="val 58015"/>
              <a:gd name="adj3" fmla="val 25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INTEGER LITERALS OR CONSTANTS</a:t>
            </a:r>
          </a:p>
        </p:txBody>
      </p:sp>
      <p:sp>
        <p:nvSpPr>
          <p:cNvPr id="8" name="Content Placeholder 2"/>
          <p:cNvSpPr txBox="1">
            <a:spLocks/>
          </p:cNvSpPr>
          <p:nvPr/>
        </p:nvSpPr>
        <p:spPr>
          <a:xfrm>
            <a:off x="1500166" y="1428736"/>
            <a:ext cx="7286676" cy="1571636"/>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en-US" sz="2800" b="1" i="0" u="none" strike="noStrike" kern="1200" cap="none" spc="0" normalizeH="0" baseline="0" noProof="0" dirty="0" err="1" smtClean="0">
                <a:ln>
                  <a:noFill/>
                </a:ln>
                <a:solidFill>
                  <a:srgbClr val="FFFF00"/>
                </a:solidFill>
                <a:effectLst>
                  <a:outerShdw blurRad="38100" dist="38100" dir="2700000" algn="tl">
                    <a:srgbClr val="000000">
                      <a:alpha val="43137"/>
                    </a:srgbClr>
                  </a:outerShdw>
                </a:effectLst>
                <a:uLnTx/>
                <a:uFillTx/>
                <a:latin typeface="+mn-lt"/>
                <a:ea typeface="+mn-ea"/>
                <a:cs typeface="+mn-cs"/>
              </a:rPr>
              <a:t>Hexa</a:t>
            </a:r>
            <a:r>
              <a:rPr lang="en-US" sz="2800" b="1" dirty="0" smtClean="0">
                <a:solidFill>
                  <a:srgbClr val="FFFF00"/>
                </a:solidFill>
                <a:effectLst>
                  <a:outerShdw blurRad="38100" dist="38100" dir="2700000" algn="tl">
                    <a:srgbClr val="000000">
                      <a:alpha val="43137"/>
                    </a:srgbClr>
                  </a:outerShdw>
                </a:effectLst>
              </a:rPr>
              <a:t>decimal Integer Literals (base 16): </a:t>
            </a:r>
            <a:r>
              <a:rPr lang="en-US" sz="2800" b="1" dirty="0" smtClean="0">
                <a:solidFill>
                  <a:schemeClr val="bg1"/>
                </a:solidFill>
                <a:effectLst>
                  <a:outerShdw blurRad="38100" dist="38100" dir="2700000" algn="tl">
                    <a:srgbClr val="000000">
                      <a:alpha val="43137"/>
                    </a:srgbClr>
                  </a:outerShdw>
                </a:effectLst>
              </a:rPr>
              <a:t>Sequence of digits preceded by ox or OX is hexadecimal integer literals</a:t>
            </a:r>
            <a:endParaRPr kumimoji="0" lang="en-US" sz="28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28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pic>
        <p:nvPicPr>
          <p:cNvPr id="13314" name="Picture 2"/>
          <p:cNvPicPr>
            <a:picLocks noChangeAspect="1" noChangeArrowheads="1"/>
          </p:cNvPicPr>
          <p:nvPr/>
        </p:nvPicPr>
        <p:blipFill>
          <a:blip r:embed="rId4" cstate="print"/>
          <a:srcRect l="1571" t="2343" r="56641" b="74219"/>
          <a:stretch>
            <a:fillRect/>
          </a:stretch>
        </p:blipFill>
        <p:spPr bwMode="auto">
          <a:xfrm>
            <a:off x="1357290" y="3000372"/>
            <a:ext cx="7472414" cy="3143272"/>
          </a:xfrm>
          <a:prstGeom prst="rect">
            <a:avLst/>
          </a:prstGeom>
          <a:ln>
            <a:noFill/>
          </a:ln>
          <a:effectLst>
            <a:outerShdw blurRad="292100" dist="139700" dir="2700000" algn="tl" rotWithShape="0">
              <a:srgbClr val="333333">
                <a:alpha val="65000"/>
              </a:srgbClr>
            </a:outerShdw>
          </a:effectLst>
        </p:spPr>
      </p:pic>
      <p:sp>
        <p:nvSpPr>
          <p:cNvPr id="5" name="Curved Left Arrow 4"/>
          <p:cNvSpPr/>
          <p:nvPr/>
        </p:nvSpPr>
        <p:spPr>
          <a:xfrm rot="371729">
            <a:off x="5992202" y="2642473"/>
            <a:ext cx="2692324" cy="3365720"/>
          </a:xfrm>
          <a:prstGeom prst="curvedLeftArrow">
            <a:avLst>
              <a:gd name="adj1" fmla="val 5894"/>
              <a:gd name="adj2" fmla="val 50000"/>
              <a:gd name="adj3" fmla="val 25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INTEGER LITERALS OR CONSTANTS</a:t>
            </a:r>
          </a:p>
        </p:txBody>
      </p:sp>
      <p:sp>
        <p:nvSpPr>
          <p:cNvPr id="8" name="Content Placeholder 2"/>
          <p:cNvSpPr txBox="1">
            <a:spLocks/>
          </p:cNvSpPr>
          <p:nvPr/>
        </p:nvSpPr>
        <p:spPr>
          <a:xfrm>
            <a:off x="1500166" y="1428736"/>
            <a:ext cx="7286676" cy="1571636"/>
          </a:xfrm>
          <a:prstGeom prst="rect">
            <a:avLst/>
          </a:prstGeom>
        </p:spPr>
        <p:txBody>
          <a:bodyPr vert="horz" lIns="91440" tIns="45720" rIns="91440" bIns="45720" rtlCol="0">
            <a:noAutofit/>
          </a:bodyPr>
          <a:lstStyle/>
          <a:p>
            <a:pPr algn="just">
              <a:buFont typeface="Wingdings" pitchFamily="2" charset="2"/>
              <a:buChar char="v"/>
            </a:pPr>
            <a:r>
              <a:rPr lang="en-IN" sz="2800" b="1" dirty="0" smtClean="0">
                <a:solidFill>
                  <a:srgbClr val="FFFF00"/>
                </a:solidFill>
                <a:effectLst>
                  <a:outerShdw blurRad="38100" dist="38100" dir="2700000" algn="tl">
                    <a:srgbClr val="000000">
                      <a:alpha val="43137"/>
                    </a:srgbClr>
                  </a:outerShdw>
                </a:effectLst>
              </a:rPr>
              <a:t>Binary literals (base 2)</a:t>
            </a:r>
            <a:r>
              <a:rPr lang="en-US" sz="2800" b="1" dirty="0" smtClean="0">
                <a:solidFill>
                  <a:srgbClr val="FFFF00"/>
                </a:solidFill>
                <a:effectLst>
                  <a:outerShdw blurRad="38100" dist="38100" dir="2700000" algn="tl">
                    <a:srgbClr val="000000">
                      <a:alpha val="43137"/>
                    </a:srgbClr>
                  </a:outerShdw>
                </a:effectLst>
              </a:rPr>
              <a:t>: </a:t>
            </a:r>
            <a:r>
              <a:rPr lang="en-IN" sz="2800" b="1" dirty="0" smtClean="0">
                <a:solidFill>
                  <a:schemeClr val="bg1"/>
                </a:solidFill>
                <a:effectLst>
                  <a:outerShdw blurRad="38100" dist="38100" dir="2700000" algn="tl">
                    <a:srgbClr val="000000">
                      <a:alpha val="43137"/>
                    </a:srgbClr>
                  </a:outerShdw>
                </a:effectLst>
              </a:rPr>
              <a:t>To signify binary literals, you’ll use the prefix ‘0B’ or ‘0b’ (zero and uppercase or lowercase ‘b’).</a:t>
            </a:r>
            <a:endParaRPr kumimoji="0" lang="en-US" sz="28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28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pic>
        <p:nvPicPr>
          <p:cNvPr id="15362" name="Picture 2"/>
          <p:cNvPicPr>
            <a:picLocks noChangeAspect="1" noChangeArrowheads="1"/>
          </p:cNvPicPr>
          <p:nvPr/>
        </p:nvPicPr>
        <p:blipFill>
          <a:blip r:embed="rId4" cstate="print"/>
          <a:srcRect l="9961" t="13281" r="48437" b="67969"/>
          <a:stretch>
            <a:fillRect/>
          </a:stretch>
        </p:blipFill>
        <p:spPr bwMode="auto">
          <a:xfrm>
            <a:off x="1000100" y="3214686"/>
            <a:ext cx="7819484" cy="2643206"/>
          </a:xfrm>
          <a:prstGeom prst="rect">
            <a:avLst/>
          </a:prstGeom>
          <a:ln>
            <a:noFill/>
          </a:ln>
          <a:effectLst>
            <a:outerShdw blurRad="292100" dist="139700" dir="2700000" algn="tl" rotWithShape="0">
              <a:srgbClr val="333333">
                <a:alpha val="65000"/>
              </a:srgbClr>
            </a:outerShdw>
          </a:effectLst>
        </p:spPr>
      </p:pic>
      <p:sp>
        <p:nvSpPr>
          <p:cNvPr id="6" name="Curved Left Arrow 5"/>
          <p:cNvSpPr/>
          <p:nvPr/>
        </p:nvSpPr>
        <p:spPr>
          <a:xfrm rot="371729">
            <a:off x="6188978" y="2845651"/>
            <a:ext cx="2610428" cy="3365720"/>
          </a:xfrm>
          <a:prstGeom prst="curvedLeftArrow">
            <a:avLst>
              <a:gd name="adj1" fmla="val 5894"/>
              <a:gd name="adj2" fmla="val 50000"/>
              <a:gd name="adj3" fmla="val 25000"/>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714480" y="3071810"/>
            <a:ext cx="6858048" cy="1000132"/>
          </a:xfrm>
        </p:spPr>
        <p:style>
          <a:lnRef idx="0">
            <a:schemeClr val="accent5"/>
          </a:lnRef>
          <a:fillRef idx="3">
            <a:schemeClr val="accent5"/>
          </a:fillRef>
          <a:effectRef idx="3">
            <a:schemeClr val="accent5"/>
          </a:effectRef>
          <a:fontRef idx="minor">
            <a:schemeClr val="lt1"/>
          </a:fontRef>
        </p:style>
        <p:txBody>
          <a:bodyPr>
            <a:normAutofit fontScale="90000"/>
          </a:bodyPr>
          <a:lstStyle/>
          <a:p>
            <a:pPr marL="514350" indent="-514350" algn="ctr"/>
            <a:r>
              <a:rPr lang="en-IN" b="1" dirty="0" smtClean="0">
                <a:solidFill>
                  <a:srgbClr val="003300"/>
                </a:solidFill>
                <a:effectLst>
                  <a:outerShdw blurRad="38100" dist="38100" dir="2700000" algn="tl">
                    <a:srgbClr val="000000">
                      <a:alpha val="43137"/>
                    </a:srgbClr>
                  </a:outerShdw>
                </a:effectLst>
              </a:rPr>
              <a:t>Converting Integers to their String Representation</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PYTHON CHARACTERSET</a:t>
            </a:r>
          </a:p>
        </p:txBody>
      </p:sp>
      <p:sp>
        <p:nvSpPr>
          <p:cNvPr id="6" name="Content Placeholder 2"/>
          <p:cNvSpPr>
            <a:spLocks noGrp="1"/>
          </p:cNvSpPr>
          <p:nvPr>
            <p:ph idx="1"/>
          </p:nvPr>
        </p:nvSpPr>
        <p:spPr>
          <a:xfrm>
            <a:off x="1571604" y="1785926"/>
            <a:ext cx="7286676" cy="3714776"/>
          </a:xfrm>
        </p:spPr>
        <p:txBody>
          <a:bodyPr>
            <a:noAutofit/>
          </a:bodyPr>
          <a:lstStyle/>
          <a:p>
            <a:pPr>
              <a:buNone/>
            </a:pPr>
            <a:endParaRPr lang="en-US" sz="3200" b="1" dirty="0" smtClean="0">
              <a:effectLst>
                <a:outerShdw blurRad="38100" dist="38100" dir="2700000" algn="tl">
                  <a:srgbClr val="000000">
                    <a:alpha val="43137"/>
                  </a:srgbClr>
                </a:outerShdw>
              </a:effectLst>
            </a:endParaRPr>
          </a:p>
          <a:p>
            <a:pPr algn="just">
              <a:buNone/>
            </a:pPr>
            <a:r>
              <a:rPr lang="en-IN" sz="3200" b="1" dirty="0" smtClean="0">
                <a:effectLst>
                  <a:outerShdw blurRad="38100" dist="38100" dir="2700000" algn="tl">
                    <a:srgbClr val="000000">
                      <a:alpha val="43137"/>
                    </a:srgbClr>
                  </a:outerShdw>
                </a:effectLst>
              </a:rPr>
              <a:t>	</a:t>
            </a:r>
            <a:r>
              <a:rPr lang="en-IN" sz="3200" b="1" dirty="0" smtClean="0">
                <a:solidFill>
                  <a:srgbClr val="FFFF00"/>
                </a:solidFill>
                <a:effectLst>
                  <a:outerShdw blurRad="38100" dist="38100" dir="2700000" algn="tl">
                    <a:srgbClr val="000000">
                      <a:alpha val="43137"/>
                    </a:srgbClr>
                  </a:outerShdw>
                </a:effectLst>
              </a:rPr>
              <a:t>What is  Character Set?</a:t>
            </a:r>
          </a:p>
          <a:p>
            <a:pPr algn="just">
              <a:buNone/>
            </a:pPr>
            <a:endParaRPr lang="en-IN" sz="3200" b="1" dirty="0" smtClean="0">
              <a:solidFill>
                <a:srgbClr val="FFFF00"/>
              </a:solidFill>
              <a:effectLst>
                <a:outerShdw blurRad="38100" dist="38100" dir="2700000" algn="tl">
                  <a:srgbClr val="000000">
                    <a:alpha val="43137"/>
                  </a:srgbClr>
                </a:outerShdw>
              </a:effectLst>
            </a:endParaRPr>
          </a:p>
          <a:p>
            <a:pPr algn="just">
              <a:buNone/>
            </a:pPr>
            <a:r>
              <a:rPr lang="en-IN" sz="3200" b="1" dirty="0" smtClean="0">
                <a:effectLst>
                  <a:outerShdw blurRad="38100" dist="38100" dir="2700000" algn="tl">
                    <a:srgbClr val="000000">
                      <a:alpha val="43137"/>
                    </a:srgbClr>
                  </a:outerShdw>
                </a:effectLst>
              </a:rPr>
              <a:t>		Character set is a bunch of  identifying elements in the programming language.</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357290" y="1071546"/>
            <a:ext cx="7500990" cy="3108543"/>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To convert an integer into its string representation, you can use the functions </a:t>
            </a:r>
            <a:r>
              <a:rPr lang="en-IN" sz="2800" b="1" i="1" dirty="0" smtClean="0">
                <a:solidFill>
                  <a:schemeClr val="bg1"/>
                </a:solidFill>
                <a:effectLst>
                  <a:outerShdw blurRad="38100" dist="38100" dir="2700000" algn="tl">
                    <a:srgbClr val="000000">
                      <a:alpha val="43137"/>
                    </a:srgbClr>
                  </a:outerShdw>
                </a:effectLst>
              </a:rPr>
              <a:t>hex(), bin(), and </a:t>
            </a:r>
            <a:r>
              <a:rPr lang="en-IN" sz="2800" b="1" i="1" dirty="0" err="1" smtClean="0">
                <a:solidFill>
                  <a:schemeClr val="bg1"/>
                </a:solidFill>
                <a:effectLst>
                  <a:outerShdw blurRad="38100" dist="38100" dir="2700000" algn="tl">
                    <a:srgbClr val="000000">
                      <a:alpha val="43137"/>
                    </a:srgbClr>
                  </a:outerShdw>
                </a:effectLst>
              </a:rPr>
              <a:t>oct</a:t>
            </a:r>
            <a:r>
              <a:rPr lang="en-IN" sz="2800" b="1" i="1" dirty="0" smtClean="0">
                <a:solidFill>
                  <a:schemeClr val="bg1"/>
                </a:solidFill>
                <a:effectLst>
                  <a:outerShdw blurRad="38100" dist="38100" dir="2700000" algn="tl">
                    <a:srgbClr val="000000">
                      <a:alpha val="43137"/>
                    </a:srgbClr>
                  </a:outerShdw>
                </a:effectLst>
              </a:rPr>
              <a:t>(). </a:t>
            </a:r>
          </a:p>
          <a:p>
            <a:pPr algn="just"/>
            <a:endParaRPr lang="en-IN" sz="2800" b="1" i="1" dirty="0" smtClean="0">
              <a:solidFill>
                <a:schemeClr val="bg1"/>
              </a:solidFill>
              <a:effectLst>
                <a:outerShdw blurRad="38100" dist="38100" dir="2700000" algn="tl">
                  <a:srgbClr val="000000">
                    <a:alpha val="43137"/>
                  </a:srgbClr>
                </a:outerShdw>
              </a:effectLst>
            </a:endParaRPr>
          </a:p>
          <a:p>
            <a:pPr algn="just"/>
            <a:r>
              <a:rPr lang="en-IN" sz="2800" b="1" dirty="0" smtClean="0">
                <a:solidFill>
                  <a:schemeClr val="bg1"/>
                </a:solidFill>
                <a:effectLst>
                  <a:outerShdw blurRad="38100" dist="38100" dir="2700000" algn="tl">
                    <a:srgbClr val="000000">
                      <a:alpha val="43137"/>
                    </a:srgbClr>
                  </a:outerShdw>
                </a:effectLst>
              </a:rPr>
              <a:t>To convert the integer 7 to its octal literal, type and enter </a:t>
            </a:r>
            <a:r>
              <a:rPr lang="en-IN" sz="2800" b="1" dirty="0" err="1" smtClean="0">
                <a:solidFill>
                  <a:schemeClr val="bg1"/>
                </a:solidFill>
                <a:effectLst>
                  <a:outerShdw blurRad="38100" dist="38100" dir="2700000" algn="tl">
                    <a:srgbClr val="000000">
                      <a:alpha val="43137"/>
                    </a:srgbClr>
                  </a:outerShdw>
                </a:effectLst>
              </a:rPr>
              <a:t>oct</a:t>
            </a:r>
            <a:r>
              <a:rPr lang="en-IN" sz="2800" b="1" dirty="0" smtClean="0">
                <a:solidFill>
                  <a:schemeClr val="bg1"/>
                </a:solidFill>
                <a:effectLst>
                  <a:outerShdw blurRad="38100" dist="38100" dir="2700000" algn="tl">
                    <a:srgbClr val="000000">
                      <a:alpha val="43137"/>
                    </a:srgbClr>
                  </a:outerShdw>
                </a:effectLst>
              </a:rPr>
              <a:t>(7) on the command prompt. You’ll get the output ‘0o7’:</a:t>
            </a:r>
            <a:endParaRPr lang="en-IN" sz="2800" b="1" dirty="0">
              <a:solidFill>
                <a:schemeClr val="bg1"/>
              </a:solidFill>
              <a:effectLst>
                <a:outerShdw blurRad="38100" dist="38100" dir="2700000" algn="tl">
                  <a:srgbClr val="000000">
                    <a:alpha val="43137"/>
                  </a:srgbClr>
                </a:outerShdw>
              </a:effectLst>
            </a:endParaRPr>
          </a:p>
        </p:txBody>
      </p:sp>
      <p:pic>
        <p:nvPicPr>
          <p:cNvPr id="16386" name="Picture 2"/>
          <p:cNvPicPr>
            <a:picLocks noChangeAspect="1" noChangeArrowheads="1"/>
          </p:cNvPicPr>
          <p:nvPr/>
        </p:nvPicPr>
        <p:blipFill>
          <a:blip r:embed="rId4" cstate="print"/>
          <a:srcRect l="16992" t="22656" r="51367" b="60156"/>
          <a:stretch>
            <a:fillRect/>
          </a:stretch>
        </p:blipFill>
        <p:spPr bwMode="auto">
          <a:xfrm>
            <a:off x="1428728" y="4286256"/>
            <a:ext cx="5435782" cy="2214578"/>
          </a:xfrm>
          <a:prstGeom prst="rect">
            <a:avLst/>
          </a:prstGeom>
          <a:ln>
            <a:noFill/>
          </a:ln>
          <a:effectLst>
            <a:outerShdw blurRad="292100" dist="139700" dir="2700000" algn="tl" rotWithShape="0">
              <a:srgbClr val="333333">
                <a:alpha val="65000"/>
              </a:srgbClr>
            </a:outerShdw>
          </a:effectLst>
        </p:spPr>
      </p:pic>
      <p:sp>
        <p:nvSpPr>
          <p:cNvPr id="6" name="Curved Left Arrow 5"/>
          <p:cNvSpPr/>
          <p:nvPr/>
        </p:nvSpPr>
        <p:spPr>
          <a:xfrm rot="371729">
            <a:off x="4635616" y="3871599"/>
            <a:ext cx="3051084" cy="2667951"/>
          </a:xfrm>
          <a:prstGeom prst="curvedLeftArrow">
            <a:avLst>
              <a:gd name="adj1" fmla="val 5894"/>
              <a:gd name="adj2" fmla="val 50000"/>
              <a:gd name="adj3" fmla="val 25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N">
              <a:solidFill>
                <a:schemeClr val="tx1"/>
              </a:solidFill>
            </a:endParaRPr>
          </a:p>
        </p:txBody>
      </p:sp>
      <p:sp>
        <p:nvSpPr>
          <p:cNvPr id="8" name="Title 1"/>
          <p:cNvSpPr>
            <a:spLocks noGrp="1"/>
          </p:cNvSpPr>
          <p:nvPr>
            <p:ph type="title"/>
          </p:nvPr>
        </p:nvSpPr>
        <p:spPr>
          <a:xfrm>
            <a:off x="714348" y="285728"/>
            <a:ext cx="8286808" cy="785818"/>
          </a:xfrm>
        </p:spPr>
        <p:txBody>
          <a:bodyPr>
            <a:normAutofit/>
          </a:bodyPr>
          <a:lstStyle/>
          <a:p>
            <a:pPr marL="514350" indent="-514350" algn="ctr"/>
            <a:r>
              <a:rPr lang="en-IN" b="1" dirty="0" err="1" smtClean="0">
                <a:solidFill>
                  <a:srgbClr val="FFFF00"/>
                </a:solidFill>
                <a:effectLst>
                  <a:outerShdw blurRad="38100" dist="38100" dir="2700000" algn="tl">
                    <a:srgbClr val="000000">
                      <a:alpha val="43137"/>
                    </a:srgbClr>
                  </a:outerShdw>
                </a:effectLst>
              </a:rPr>
              <a:t>oct</a:t>
            </a:r>
            <a:r>
              <a:rPr lang="en-IN" b="1" dirty="0" smtClean="0">
                <a:solidFill>
                  <a:srgbClr val="FFFF00"/>
                </a:solidFill>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4" cstate="print"/>
          <a:srcRect l="3515" t="4029" r="64844" b="79688"/>
          <a:stretch>
            <a:fillRect/>
          </a:stretch>
        </p:blipFill>
        <p:spPr bwMode="auto">
          <a:xfrm>
            <a:off x="1214414" y="2571744"/>
            <a:ext cx="6663217" cy="2571768"/>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1357290" y="1071546"/>
            <a:ext cx="7500990" cy="954107"/>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Here is what happens when you convert the integer 2572 to a hexadecimal literal:</a:t>
            </a:r>
            <a:endParaRPr lang="en-IN" sz="2800" b="1" dirty="0">
              <a:solidFill>
                <a:schemeClr val="bg1"/>
              </a:solidFill>
              <a:effectLst>
                <a:outerShdw blurRad="38100" dist="38100" dir="2700000" algn="tl">
                  <a:srgbClr val="000000">
                    <a:alpha val="43137"/>
                  </a:srgbClr>
                </a:outerShdw>
              </a:effectLst>
            </a:endParaRPr>
          </a:p>
        </p:txBody>
      </p:sp>
      <p:sp>
        <p:nvSpPr>
          <p:cNvPr id="6" name="Curved Left Arrow 5"/>
          <p:cNvSpPr/>
          <p:nvPr/>
        </p:nvSpPr>
        <p:spPr>
          <a:xfrm rot="371729">
            <a:off x="3955033" y="2175517"/>
            <a:ext cx="3051084" cy="3294291"/>
          </a:xfrm>
          <a:prstGeom prst="curvedLeftArrow">
            <a:avLst>
              <a:gd name="adj1" fmla="val 5894"/>
              <a:gd name="adj2" fmla="val 50000"/>
              <a:gd name="adj3" fmla="val 25000"/>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IN">
              <a:solidFill>
                <a:schemeClr val="tx1"/>
              </a:solidFill>
            </a:endParaRPr>
          </a:p>
        </p:txBody>
      </p:sp>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hex ( )</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357290" y="1071546"/>
            <a:ext cx="7500990" cy="1384995"/>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see what happens when you use the bin() function to convert the integer 12 to its binary string:</a:t>
            </a:r>
            <a:endParaRPr lang="en-IN" sz="2800" b="1" dirty="0">
              <a:solidFill>
                <a:schemeClr val="bg1"/>
              </a:solidFill>
              <a:effectLst>
                <a:outerShdw blurRad="38100" dist="38100" dir="2700000" algn="tl">
                  <a:srgbClr val="000000">
                    <a:alpha val="43137"/>
                  </a:srgbClr>
                </a:outerShdw>
              </a:effectLst>
            </a:endParaRPr>
          </a:p>
        </p:txBody>
      </p:sp>
      <p:pic>
        <p:nvPicPr>
          <p:cNvPr id="18434" name="Picture 2"/>
          <p:cNvPicPr>
            <a:picLocks noChangeAspect="1" noChangeArrowheads="1"/>
          </p:cNvPicPr>
          <p:nvPr/>
        </p:nvPicPr>
        <p:blipFill>
          <a:blip r:embed="rId4" cstate="print"/>
          <a:srcRect l="8203" t="10937" r="57812" b="72656"/>
          <a:stretch>
            <a:fillRect/>
          </a:stretch>
        </p:blipFill>
        <p:spPr bwMode="auto">
          <a:xfrm>
            <a:off x="857223" y="2714620"/>
            <a:ext cx="7694893" cy="2786082"/>
          </a:xfrm>
          <a:prstGeom prst="rect">
            <a:avLst/>
          </a:prstGeom>
          <a:ln>
            <a:noFill/>
          </a:ln>
          <a:effectLst>
            <a:outerShdw blurRad="292100" dist="139700" dir="2700000" algn="tl" rotWithShape="0">
              <a:srgbClr val="333333">
                <a:alpha val="65000"/>
              </a:srgbClr>
            </a:outerShdw>
          </a:effectLst>
        </p:spPr>
      </p:pic>
      <p:sp>
        <p:nvSpPr>
          <p:cNvPr id="6" name="Curved Left Arrow 5"/>
          <p:cNvSpPr/>
          <p:nvPr/>
        </p:nvSpPr>
        <p:spPr>
          <a:xfrm rot="371729">
            <a:off x="3955033" y="2175517"/>
            <a:ext cx="3051084" cy="3294291"/>
          </a:xfrm>
          <a:prstGeom prst="curvedLeftArrow">
            <a:avLst>
              <a:gd name="adj1" fmla="val 5894"/>
              <a:gd name="adj2" fmla="val 50000"/>
              <a:gd name="adj3" fmla="val 25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solidFill>
                <a:schemeClr val="tx1"/>
              </a:solidFill>
            </a:endParaRPr>
          </a:p>
        </p:txBody>
      </p:sp>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bin ( )</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85786" y="3571876"/>
            <a:ext cx="8143932" cy="785818"/>
          </a:xfrm>
        </p:spPr>
        <p:style>
          <a:lnRef idx="0">
            <a:schemeClr val="accent6"/>
          </a:lnRef>
          <a:fillRef idx="3">
            <a:schemeClr val="accent6"/>
          </a:fillRef>
          <a:effectRef idx="3">
            <a:schemeClr val="accent6"/>
          </a:effectRef>
          <a:fontRef idx="minor">
            <a:schemeClr val="lt1"/>
          </a:fontRef>
        </p:style>
        <p:txBody>
          <a:bodyPr>
            <a:normAutofit fontScale="90000"/>
          </a:bodyPr>
          <a:lstStyle/>
          <a:p>
            <a:pPr marL="514350" indent="-514350" algn="ctr"/>
            <a:r>
              <a:rPr lang="en-IN" b="1" dirty="0" smtClean="0">
                <a:solidFill>
                  <a:srgbClr val="FFFF00"/>
                </a:solidFill>
                <a:effectLst>
                  <a:outerShdw blurRad="38100" dist="38100" dir="2700000" algn="tl">
                    <a:srgbClr val="000000">
                      <a:alpha val="43137"/>
                    </a:srgbClr>
                  </a:outerShdw>
                </a:effectLst>
              </a:rPr>
              <a:t>FLOATING POINT LITERALS OR CONSTANTS</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FLOATING POINT LITERALS OR CONSTANTS</a:t>
            </a:r>
          </a:p>
        </p:txBody>
      </p:sp>
      <p:sp>
        <p:nvSpPr>
          <p:cNvPr id="8" name="Content Placeholder 2"/>
          <p:cNvSpPr txBox="1">
            <a:spLocks/>
          </p:cNvSpPr>
          <p:nvPr/>
        </p:nvSpPr>
        <p:spPr>
          <a:xfrm>
            <a:off x="1500166" y="1428736"/>
            <a:ext cx="7286676" cy="5214974"/>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Floating point</a:t>
            </a:r>
            <a:r>
              <a:rPr kumimoji="0" lang="en-US" sz="28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literals are also called as real literals having fractional part.</a:t>
            </a: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tabLst/>
              <a:defRPr/>
            </a:pPr>
            <a:r>
              <a:rPr lang="en-US" sz="2800" b="1" i="1" baseline="0" dirty="0" smtClean="0">
                <a:solidFill>
                  <a:srgbClr val="FFFF00"/>
                </a:solidFill>
                <a:effectLst>
                  <a:outerShdw blurRad="38100" dist="38100" dir="2700000" algn="tl">
                    <a:srgbClr val="000000">
                      <a:alpha val="43137"/>
                    </a:srgbClr>
                  </a:outerShdw>
                </a:effectLst>
              </a:rPr>
              <a:t>These</a:t>
            </a:r>
            <a:r>
              <a:rPr lang="en-US" sz="2800" b="1" i="1" dirty="0" smtClean="0">
                <a:solidFill>
                  <a:srgbClr val="FFFF00"/>
                </a:solidFill>
                <a:effectLst>
                  <a:outerShdw blurRad="38100" dist="38100" dir="2700000" algn="tl">
                    <a:srgbClr val="000000">
                      <a:alpha val="43137"/>
                    </a:srgbClr>
                  </a:outerShdw>
                </a:effectLst>
              </a:rPr>
              <a:t> may be written in one of the two forms:</a:t>
            </a:r>
          </a:p>
          <a:p>
            <a:pPr marL="342900" marR="0" lvl="0" indent="-342900" algn="just" defTabSz="914400" rtl="0" eaLnBrk="1" fontAlgn="auto" latinLnBrk="0" hangingPunct="1">
              <a:lnSpc>
                <a:spcPct val="100000"/>
              </a:lnSpc>
              <a:spcBef>
                <a:spcPct val="20000"/>
              </a:spcBef>
              <a:spcAft>
                <a:spcPts val="0"/>
              </a:spcAft>
              <a:buClrTx/>
              <a:buSzTx/>
              <a:tabLst/>
              <a:defRPr/>
            </a:pPr>
            <a:endParaRPr lang="en-US" sz="1400" b="1" dirty="0" smtClean="0">
              <a:solidFill>
                <a:schemeClr val="bg1"/>
              </a:solidFill>
              <a:effectLst>
                <a:outerShdw blurRad="38100" dist="38100" dir="2700000" algn="tl">
                  <a:srgbClr val="000000">
                    <a:alpha val="43137"/>
                  </a:srgbClr>
                </a:outerShdw>
              </a:effectLst>
            </a:endParaRPr>
          </a:p>
          <a:p>
            <a:pPr marL="514350" marR="0" lvl="0" indent="-514350" algn="just" defTabSz="914400" rtl="0" eaLnBrk="1" fontAlgn="auto" latinLnBrk="0" hangingPunct="1">
              <a:lnSpc>
                <a:spcPct val="100000"/>
              </a:lnSpc>
              <a:spcBef>
                <a:spcPct val="20000"/>
              </a:spcBef>
              <a:spcAft>
                <a:spcPts val="0"/>
              </a:spcAft>
              <a:buClrTx/>
              <a:buSzTx/>
              <a:buAutoNum type="arabicPeriod"/>
              <a:tabLst/>
              <a:defRPr/>
            </a:pPr>
            <a:r>
              <a:rPr kumimoji="0" lang="en-US" sz="2800" b="1" i="0" u="none" strike="noStrike" kern="1200" cap="none" spc="0" normalizeH="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Fractional Form: </a:t>
            </a:r>
            <a:r>
              <a:rPr kumimoji="0" lang="en-US" sz="28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for example 15.75</a:t>
            </a:r>
          </a:p>
          <a:p>
            <a:pPr marL="514350" marR="0" lvl="0" indent="-514350" algn="just" defTabSz="914400" rtl="0" eaLnBrk="1" fontAlgn="auto" latinLnBrk="0" hangingPunct="1">
              <a:lnSpc>
                <a:spcPct val="100000"/>
              </a:lnSpc>
              <a:spcBef>
                <a:spcPct val="20000"/>
              </a:spcBef>
              <a:spcAft>
                <a:spcPts val="0"/>
              </a:spcAft>
              <a:buClrTx/>
              <a:buSzTx/>
              <a:tabLst/>
              <a:defRPr/>
            </a:pPr>
            <a:endParaRPr kumimoji="0" lang="en-US" sz="16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514350" marR="0" lvl="0" indent="-514350" algn="just" defTabSz="914400" rtl="0" eaLnBrk="1" fontAlgn="auto" latinLnBrk="0" hangingPunct="1">
              <a:lnSpc>
                <a:spcPct val="100000"/>
              </a:lnSpc>
              <a:spcBef>
                <a:spcPct val="20000"/>
              </a:spcBef>
              <a:spcAft>
                <a:spcPts val="0"/>
              </a:spcAft>
              <a:buClrTx/>
              <a:buSzTx/>
              <a:buAutoNum type="arabicPeriod" startAt="2"/>
              <a:tabLst/>
              <a:defRPr/>
            </a:pPr>
            <a:r>
              <a:rPr kumimoji="0" lang="en-US" sz="2800" b="1" i="0" u="none" strike="noStrike" kern="1200" cap="none" spc="0" normalizeH="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Exponent Form: </a:t>
            </a:r>
            <a:r>
              <a:rPr lang="en-US" sz="2800" b="1" dirty="0" smtClean="0">
                <a:solidFill>
                  <a:schemeClr val="bg1"/>
                </a:solidFill>
                <a:effectLst>
                  <a:outerShdw blurRad="38100" dist="38100" dir="2700000" algn="tl">
                    <a:srgbClr val="000000">
                      <a:alpha val="43137"/>
                    </a:srgbClr>
                  </a:outerShdw>
                </a:effectLst>
              </a:rPr>
              <a:t>It consists of two parts </a:t>
            </a:r>
            <a:r>
              <a:rPr lang="en-US" sz="2800" b="1" dirty="0" smtClean="0">
                <a:solidFill>
                  <a:srgbClr val="FFFF00"/>
                </a:solidFill>
                <a:effectLst>
                  <a:outerShdw blurRad="38100" dist="38100" dir="2700000" algn="tl">
                    <a:srgbClr val="000000">
                      <a:alpha val="43137"/>
                    </a:srgbClr>
                  </a:outerShdw>
                </a:effectLst>
              </a:rPr>
              <a:t>Mantissa</a:t>
            </a:r>
            <a:r>
              <a:rPr lang="en-US" sz="2800" b="1" dirty="0" smtClean="0">
                <a:solidFill>
                  <a:schemeClr val="bg1"/>
                </a:solidFill>
                <a:effectLst>
                  <a:outerShdw blurRad="38100" dist="38100" dir="2700000" algn="tl">
                    <a:srgbClr val="000000">
                      <a:alpha val="43137"/>
                    </a:srgbClr>
                  </a:outerShdw>
                </a:effectLst>
              </a:rPr>
              <a:t> and </a:t>
            </a:r>
            <a:r>
              <a:rPr lang="en-US" sz="2800" b="1" dirty="0" smtClean="0">
                <a:solidFill>
                  <a:srgbClr val="FFFF00"/>
                </a:solidFill>
                <a:effectLst>
                  <a:outerShdw blurRad="38100" dist="38100" dir="2700000" algn="tl">
                    <a:srgbClr val="000000">
                      <a:alpha val="43137"/>
                    </a:srgbClr>
                  </a:outerShdw>
                </a:effectLst>
              </a:rPr>
              <a:t>Exponent</a:t>
            </a:r>
            <a:r>
              <a:rPr lang="en-US" sz="2800" b="1" dirty="0" smtClean="0">
                <a:solidFill>
                  <a:schemeClr val="bg1"/>
                </a:solidFill>
                <a:effectLst>
                  <a:outerShdw blurRad="38100" dist="38100" dir="2700000" algn="tl">
                    <a:srgbClr val="000000">
                      <a:alpha val="43137"/>
                    </a:srgbClr>
                  </a:outerShdw>
                </a:effectLst>
              </a:rPr>
              <a:t>. </a:t>
            </a:r>
            <a:r>
              <a:rPr kumimoji="0" lang="en-US" sz="28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for example 5.8 can be represented as 0.58 x 10</a:t>
            </a:r>
            <a:r>
              <a:rPr kumimoji="0" lang="en-US" sz="2800" b="1" i="0" u="none" strike="noStrike" kern="1200" cap="none" spc="0" normalizeH="0" baseline="3000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-1</a:t>
            </a:r>
            <a:r>
              <a:rPr lang="en-US" sz="2800" b="1" baseline="-25000" dirty="0" smtClean="0">
                <a:solidFill>
                  <a:schemeClr val="bg1"/>
                </a:solidFill>
                <a:effectLst>
                  <a:outerShdw blurRad="38100" dist="38100" dir="2700000" algn="tl">
                    <a:srgbClr val="000000">
                      <a:alpha val="43137"/>
                    </a:srgbClr>
                  </a:outerShdw>
                </a:effectLst>
              </a:rPr>
              <a:t> </a:t>
            </a:r>
            <a:r>
              <a:rPr lang="en-US" sz="2800" b="1" dirty="0" smtClean="0">
                <a:solidFill>
                  <a:schemeClr val="bg1"/>
                </a:solidFill>
                <a:effectLst>
                  <a:outerShdw blurRad="38100" dist="38100" dir="2700000" algn="tl">
                    <a:srgbClr val="000000">
                      <a:alpha val="43137"/>
                    </a:srgbClr>
                  </a:outerShdw>
                </a:effectLst>
              </a:rPr>
              <a:t> = 0.58E01. where </a:t>
            </a:r>
            <a:r>
              <a:rPr lang="en-US" sz="2800" b="1" dirty="0" smtClean="0">
                <a:solidFill>
                  <a:srgbClr val="FFFF00"/>
                </a:solidFill>
                <a:effectLst>
                  <a:outerShdw blurRad="38100" dist="38100" dir="2700000" algn="tl">
                    <a:srgbClr val="000000">
                      <a:alpha val="43137"/>
                    </a:srgbClr>
                  </a:outerShdw>
                </a:effectLst>
              </a:rPr>
              <a:t>mantissa part is 0.58 </a:t>
            </a:r>
            <a:r>
              <a:rPr lang="en-US" sz="2800" b="1" dirty="0" smtClean="0">
                <a:solidFill>
                  <a:schemeClr val="bg1"/>
                </a:solidFill>
                <a:effectLst>
                  <a:outerShdw blurRad="38100" dist="38100" dir="2700000" algn="tl">
                    <a:srgbClr val="000000">
                      <a:alpha val="43137"/>
                    </a:srgbClr>
                  </a:outerShdw>
                </a:effectLst>
              </a:rPr>
              <a:t>and </a:t>
            </a:r>
            <a:r>
              <a:rPr lang="en-US" sz="2800" b="1" dirty="0" smtClean="0">
                <a:solidFill>
                  <a:srgbClr val="FFFF00"/>
                </a:solidFill>
                <a:effectLst>
                  <a:outerShdw blurRad="38100" dist="38100" dir="2700000" algn="tl">
                    <a:srgbClr val="000000">
                      <a:alpha val="43137"/>
                    </a:srgbClr>
                  </a:outerShdw>
                </a:effectLst>
              </a:rPr>
              <a:t>E01 is the exponent.</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FLOATING POINT LITERALS OR CONSTANTS</a:t>
            </a:r>
          </a:p>
        </p:txBody>
      </p:sp>
      <p:sp>
        <p:nvSpPr>
          <p:cNvPr id="8" name="Content Placeholder 2"/>
          <p:cNvSpPr txBox="1">
            <a:spLocks/>
          </p:cNvSpPr>
          <p:nvPr/>
        </p:nvSpPr>
        <p:spPr>
          <a:xfrm>
            <a:off x="1500166" y="1428736"/>
            <a:ext cx="7286676" cy="571504"/>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Float type</a:t>
            </a:r>
            <a:endParaRPr kumimoji="0" lang="en-US" sz="28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24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pic>
        <p:nvPicPr>
          <p:cNvPr id="19459" name="Picture 3"/>
          <p:cNvPicPr>
            <a:picLocks noChangeAspect="1" noChangeArrowheads="1"/>
          </p:cNvPicPr>
          <p:nvPr/>
        </p:nvPicPr>
        <p:blipFill>
          <a:blip r:embed="rId4" cstate="print"/>
          <a:srcRect l="17578" t="21093" r="43750" b="54688"/>
          <a:stretch>
            <a:fillRect/>
          </a:stretch>
        </p:blipFill>
        <p:spPr bwMode="auto">
          <a:xfrm>
            <a:off x="714348" y="2214554"/>
            <a:ext cx="7756784" cy="3643338"/>
          </a:xfrm>
          <a:prstGeom prst="rect">
            <a:avLst/>
          </a:prstGeom>
          <a:noFill/>
          <a:ln w="9525">
            <a:noFill/>
            <a:miter lim="800000"/>
            <a:headEnd/>
            <a:tailEnd/>
          </a:ln>
          <a:effectLst/>
        </p:spPr>
      </p:pic>
      <p:sp>
        <p:nvSpPr>
          <p:cNvPr id="5" name="Curved Left Arrow 4"/>
          <p:cNvSpPr/>
          <p:nvPr/>
        </p:nvSpPr>
        <p:spPr>
          <a:xfrm rot="371729">
            <a:off x="4348849" y="1825696"/>
            <a:ext cx="3600104" cy="4135762"/>
          </a:xfrm>
          <a:prstGeom prst="curvedLeftArrow">
            <a:avLst>
              <a:gd name="adj1" fmla="val 5894"/>
              <a:gd name="adj2" fmla="val 57439"/>
              <a:gd name="adj3" fmla="val 25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285852" y="3214686"/>
            <a:ext cx="7643866" cy="785818"/>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en-US" b="1" dirty="0" smtClean="0">
                <a:solidFill>
                  <a:srgbClr val="FFFF00"/>
                </a:solidFill>
                <a:effectLst>
                  <a:outerShdw blurRad="38100" dist="38100" dir="2700000" algn="tl">
                    <a:srgbClr val="000000">
                      <a:alpha val="43137"/>
                    </a:srgbClr>
                  </a:outerShdw>
                </a:effectLst>
              </a:rPr>
              <a:t>BOOLEAN LITERALS OR CONSTANTS.</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ctr"/>
            <a:r>
              <a:rPr lang="en-US" b="1" dirty="0" smtClean="0">
                <a:solidFill>
                  <a:srgbClr val="FFFF00"/>
                </a:solidFill>
                <a:effectLst>
                  <a:outerShdw blurRad="38100" dist="38100" dir="2700000" algn="tl">
                    <a:srgbClr val="000000">
                      <a:alpha val="43137"/>
                    </a:srgbClr>
                  </a:outerShdw>
                </a:effectLst>
              </a:rPr>
              <a:t>3)	BOOLEAN LITERALS OR CONSTANTS.</a:t>
            </a:r>
          </a:p>
        </p:txBody>
      </p:sp>
      <p:sp>
        <p:nvSpPr>
          <p:cNvPr id="8" name="Content Placeholder 2"/>
          <p:cNvSpPr txBox="1">
            <a:spLocks/>
          </p:cNvSpPr>
          <p:nvPr/>
        </p:nvSpPr>
        <p:spPr>
          <a:xfrm>
            <a:off x="1500166" y="1714488"/>
            <a:ext cx="7286676" cy="142876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 Boolean literal in</a:t>
            </a:r>
            <a:r>
              <a:rPr kumimoji="0" lang="en-US" sz="28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python is used to represent the Boolean values (true or false).</a:t>
            </a:r>
            <a:endParaRPr lang="en-US" sz="2800" b="1" dirty="0" smtClean="0">
              <a:solidFill>
                <a:schemeClr val="bg1"/>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4" cstate="print"/>
          <a:srcRect l="9375" t="13281" r="68945" b="64844"/>
          <a:stretch>
            <a:fillRect/>
          </a:stretch>
        </p:blipFill>
        <p:spPr bwMode="auto">
          <a:xfrm>
            <a:off x="1714480" y="3071810"/>
            <a:ext cx="4248009" cy="3214710"/>
          </a:xfrm>
          <a:prstGeom prst="rect">
            <a:avLst/>
          </a:prstGeom>
          <a:ln>
            <a:noFill/>
          </a:ln>
          <a:effectLst>
            <a:softEdge rad="112500"/>
          </a:effectLst>
        </p:spPr>
      </p:pic>
      <p:sp>
        <p:nvSpPr>
          <p:cNvPr id="12" name="Curved Left Arrow 11"/>
          <p:cNvSpPr/>
          <p:nvPr/>
        </p:nvSpPr>
        <p:spPr>
          <a:xfrm rot="21392185">
            <a:off x="3383286" y="2518771"/>
            <a:ext cx="4404490" cy="3771546"/>
          </a:xfrm>
          <a:prstGeom prst="curvedLeftArrow">
            <a:avLst>
              <a:gd name="adj1" fmla="val 5894"/>
              <a:gd name="adj2" fmla="val 49562"/>
              <a:gd name="adj3" fmla="val 25000"/>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643042" y="3143248"/>
            <a:ext cx="7000924" cy="785818"/>
          </a:xfrm>
        </p:spPr>
        <p:style>
          <a:lnRef idx="0">
            <a:schemeClr val="accent4"/>
          </a:lnRef>
          <a:fillRef idx="3">
            <a:schemeClr val="accent4"/>
          </a:fillRef>
          <a:effectRef idx="3">
            <a:schemeClr val="accent4"/>
          </a:effectRef>
          <a:fontRef idx="minor">
            <a:schemeClr val="lt1"/>
          </a:fontRef>
        </p:style>
        <p:txBody>
          <a:bodyPr>
            <a:normAutofit/>
          </a:bodyPr>
          <a:lstStyle/>
          <a:p>
            <a:pPr algn="ctr"/>
            <a:r>
              <a:rPr lang="en-US" b="1" dirty="0" smtClean="0">
                <a:solidFill>
                  <a:srgbClr val="FFFF00"/>
                </a:solidFill>
                <a:effectLst>
                  <a:outerShdw blurRad="38100" dist="38100" dir="2700000" algn="tl">
                    <a:srgbClr val="000000">
                      <a:alpha val="43137"/>
                    </a:srgbClr>
                  </a:outerShdw>
                </a:effectLst>
              </a:rPr>
              <a:t>Special Literal  - None</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ctr"/>
            <a:r>
              <a:rPr lang="en-US" b="1" dirty="0" smtClean="0">
                <a:solidFill>
                  <a:srgbClr val="FFFF00"/>
                </a:solidFill>
                <a:effectLst>
                  <a:outerShdw blurRad="38100" dist="38100" dir="2700000" algn="tl">
                    <a:srgbClr val="000000">
                      <a:alpha val="43137"/>
                    </a:srgbClr>
                  </a:outerShdw>
                </a:effectLst>
              </a:rPr>
              <a:t>4)	SPECIAL LITERAL NONE</a:t>
            </a:r>
          </a:p>
        </p:txBody>
      </p:sp>
      <p:sp>
        <p:nvSpPr>
          <p:cNvPr id="8" name="Content Placeholder 2"/>
          <p:cNvSpPr txBox="1">
            <a:spLocks/>
          </p:cNvSpPr>
          <p:nvPr/>
        </p:nvSpPr>
        <p:spPr>
          <a:xfrm>
            <a:off x="1500166" y="2500306"/>
            <a:ext cx="7286676" cy="2071702"/>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The</a:t>
            </a:r>
            <a:r>
              <a:rPr kumimoji="0" lang="en-US" sz="28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 None </a:t>
            </a:r>
            <a:r>
              <a:rPr kumimoji="0" lang="en-US" sz="28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literal is used to indicate absence of value.</a:t>
            </a:r>
          </a:p>
          <a:p>
            <a:pPr marL="342900" marR="0" lvl="0" indent="-342900" algn="just" defTabSz="914400" rtl="0" eaLnBrk="1" fontAlgn="auto" latinLnBrk="0" hangingPunct="1">
              <a:lnSpc>
                <a:spcPct val="100000"/>
              </a:lnSpc>
              <a:spcBef>
                <a:spcPct val="20000"/>
              </a:spcBef>
              <a:spcAft>
                <a:spcPts val="0"/>
              </a:spcAft>
              <a:buClrTx/>
              <a:buSzTx/>
              <a:tabLst/>
              <a:defRPr/>
            </a:pPr>
            <a:r>
              <a:rPr lang="en-US" sz="2800" b="1" dirty="0" smtClean="0">
                <a:solidFill>
                  <a:schemeClr val="bg1"/>
                </a:solidFill>
                <a:effectLst>
                  <a:outerShdw blurRad="38100" dist="38100" dir="2700000" algn="tl">
                    <a:srgbClr val="000000">
                      <a:alpha val="43137"/>
                    </a:srgbClr>
                  </a:outerShdw>
                </a:effectLst>
              </a:rPr>
              <a:t>For example:	val = None</a:t>
            </a:r>
          </a:p>
          <a:p>
            <a:pPr marL="342900" marR="0" lvl="0" indent="-342900" algn="just" defTabSz="914400" rtl="0" eaLnBrk="1" fontAlgn="auto" latinLnBrk="0" hangingPunct="1">
              <a:lnSpc>
                <a:spcPct val="100000"/>
              </a:lnSpc>
              <a:spcBef>
                <a:spcPct val="20000"/>
              </a:spcBef>
              <a:spcAft>
                <a:spcPts val="0"/>
              </a:spcAft>
              <a:buClrTx/>
              <a:buSzTx/>
              <a:tabLst/>
              <a:defRPr/>
            </a:pPr>
            <a:r>
              <a:rPr lang="en-US" sz="2800" b="1" dirty="0" smtClean="0">
                <a:solidFill>
                  <a:schemeClr val="bg1"/>
                </a:solidFill>
                <a:effectLst>
                  <a:outerShdw blurRad="38100" dist="38100" dir="2700000" algn="tl">
                    <a:srgbClr val="000000">
                      <a:alpha val="43137"/>
                    </a:srgbClr>
                  </a:outerShdw>
                </a:effectLst>
              </a:rPr>
              <a:t>			</a:t>
            </a:r>
          </a:p>
        </p:txBody>
      </p:sp>
      <p:pic>
        <p:nvPicPr>
          <p:cNvPr id="1026" name="Picture 2"/>
          <p:cNvPicPr>
            <a:picLocks noChangeAspect="1" noChangeArrowheads="1"/>
          </p:cNvPicPr>
          <p:nvPr/>
        </p:nvPicPr>
        <p:blipFill>
          <a:blip r:embed="rId4" cstate="print"/>
          <a:srcRect l="5273" t="7031" r="76563" b="75781"/>
          <a:stretch>
            <a:fillRect/>
          </a:stretch>
        </p:blipFill>
        <p:spPr bwMode="auto">
          <a:xfrm>
            <a:off x="5072066" y="4000504"/>
            <a:ext cx="3500462" cy="2484199"/>
          </a:xfrm>
          <a:prstGeom prst="rect">
            <a:avLst/>
          </a:prstGeom>
          <a:ln>
            <a:noFill/>
          </a:ln>
          <a:effectLst>
            <a:softEdge rad="112500"/>
          </a:effectLst>
        </p:spPr>
      </p:pic>
      <p:sp>
        <p:nvSpPr>
          <p:cNvPr id="5" name="Curved Right Arrow 4"/>
          <p:cNvSpPr/>
          <p:nvPr/>
        </p:nvSpPr>
        <p:spPr>
          <a:xfrm rot="19049588">
            <a:off x="3110398" y="4229061"/>
            <a:ext cx="1832285" cy="1884182"/>
          </a:xfrm>
          <a:prstGeom prst="curvedRightArrow">
            <a:avLst>
              <a:gd name="adj1" fmla="val 8349"/>
              <a:gd name="adj2" fmla="val 87809"/>
              <a:gd name="adj3" fmla="val 25000"/>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IN">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857356" y="3214686"/>
            <a:ext cx="6786610" cy="785818"/>
          </a:xfrm>
        </p:spPr>
        <p:style>
          <a:lnRef idx="0">
            <a:schemeClr val="accent4"/>
          </a:lnRef>
          <a:fillRef idx="3">
            <a:schemeClr val="accent4"/>
          </a:fillRef>
          <a:effectRef idx="3">
            <a:schemeClr val="accent4"/>
          </a:effectRef>
          <a:fontRef idx="minor">
            <a:schemeClr val="lt1"/>
          </a:fontRef>
        </p:style>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PYTHON   CHARACTERSET</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857356" y="3071810"/>
            <a:ext cx="6572296" cy="785818"/>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en-US" b="1" dirty="0" smtClean="0">
                <a:solidFill>
                  <a:srgbClr val="FFFF00"/>
                </a:solidFill>
                <a:effectLst>
                  <a:outerShdw blurRad="38100" dist="38100" dir="2700000" algn="tl">
                    <a:srgbClr val="000000">
                      <a:alpha val="43137"/>
                    </a:srgbClr>
                  </a:outerShdw>
                </a:effectLst>
              </a:rPr>
              <a:t>LITERAL COLLECTIONS</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ctr"/>
            <a:r>
              <a:rPr lang="en-US" b="1" dirty="0" smtClean="0">
                <a:solidFill>
                  <a:srgbClr val="FFFF00"/>
                </a:solidFill>
                <a:effectLst>
                  <a:outerShdw blurRad="38100" dist="38100" dir="2700000" algn="tl">
                    <a:srgbClr val="000000">
                      <a:alpha val="43137"/>
                    </a:srgbClr>
                  </a:outerShdw>
                </a:effectLst>
              </a:rPr>
              <a:t>5) 	LITERAL COLLECTIONS</a:t>
            </a:r>
          </a:p>
        </p:txBody>
      </p:sp>
      <p:sp>
        <p:nvSpPr>
          <p:cNvPr id="8" name="Content Placeholder 2"/>
          <p:cNvSpPr txBox="1">
            <a:spLocks/>
          </p:cNvSpPr>
          <p:nvPr/>
        </p:nvSpPr>
        <p:spPr>
          <a:xfrm>
            <a:off x="1500166" y="2143116"/>
            <a:ext cx="7286676" cy="3714776"/>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Python supports literal collections also</a:t>
            </a:r>
            <a:r>
              <a:rPr kumimoji="0" lang="en-US" sz="28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such as tuple and lists ..etc</a:t>
            </a:r>
          </a:p>
          <a:p>
            <a:pPr marL="342900" marR="0" lvl="0" indent="-342900" algn="just" defTabSz="914400" rtl="0" eaLnBrk="1" fontAlgn="auto" latinLnBrk="0" hangingPunct="1">
              <a:lnSpc>
                <a:spcPct val="100000"/>
              </a:lnSpc>
              <a:spcBef>
                <a:spcPct val="20000"/>
              </a:spcBef>
              <a:spcAft>
                <a:spcPts val="0"/>
              </a:spcAft>
              <a:buClrTx/>
              <a:buSzTx/>
              <a:tabLst/>
              <a:defRPr/>
            </a:pPr>
            <a:endParaRPr lang="en-US" sz="2800" b="1" dirty="0" smtClean="0">
              <a:solidFill>
                <a:schemeClr val="bg1"/>
              </a:solidFill>
              <a:effectLst>
                <a:outerShdw blurRad="38100" dist="38100" dir="2700000" algn="tl">
                  <a:srgbClr val="000000">
                    <a:alpha val="43137"/>
                  </a:srgbClr>
                </a:outerShdw>
              </a:effectLst>
            </a:endParaRPr>
          </a:p>
          <a:p>
            <a:pPr marL="342900" marR="0" lvl="0" indent="-342900" algn="just" defTabSz="914400" rtl="0" eaLnBrk="1" fontAlgn="auto" latinLnBrk="0" hangingPunct="1">
              <a:lnSpc>
                <a:spcPct val="100000"/>
              </a:lnSpc>
              <a:spcBef>
                <a:spcPct val="20000"/>
              </a:spcBef>
              <a:spcAft>
                <a:spcPts val="0"/>
              </a:spcAft>
              <a:buClrTx/>
              <a:buSzTx/>
              <a:tabLst/>
              <a:defRPr/>
            </a:pPr>
            <a:r>
              <a:rPr lang="en-US" sz="2800" b="1" dirty="0" smtClean="0">
                <a:solidFill>
                  <a:schemeClr val="bg1"/>
                </a:solidFill>
                <a:effectLst>
                  <a:outerShdw blurRad="38100" dist="38100" dir="2700000" algn="tl">
                    <a:srgbClr val="000000">
                      <a:alpha val="43137"/>
                    </a:srgbClr>
                  </a:outerShdw>
                </a:effectLst>
              </a:rPr>
              <a:t>		It will be to complex to discuss as we are in the beginning, subsequent chapters we will cover literal collections.</a:t>
            </a:r>
          </a:p>
          <a:p>
            <a:pPr marL="342900" marR="0" lvl="0" indent="-342900" algn="just" defTabSz="914400" rtl="0" eaLnBrk="1" fontAlgn="auto" latinLnBrk="0" hangingPunct="1">
              <a:lnSpc>
                <a:spcPct val="100000"/>
              </a:lnSpc>
              <a:spcBef>
                <a:spcPct val="20000"/>
              </a:spcBef>
              <a:spcAft>
                <a:spcPts val="0"/>
              </a:spcAft>
              <a:buClrTx/>
              <a:buSzTx/>
              <a:tabLst/>
              <a:defRPr/>
            </a:pPr>
            <a:r>
              <a:rPr lang="en-US" sz="2800" b="1" dirty="0" smtClean="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000232" y="3000372"/>
            <a:ext cx="6072230" cy="785818"/>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en-US" b="1" dirty="0" smtClean="0">
                <a:solidFill>
                  <a:srgbClr val="FFFF00"/>
                </a:solidFill>
                <a:effectLst>
                  <a:outerShdw blurRad="38100" dist="38100" dir="2700000" algn="tl">
                    <a:srgbClr val="000000">
                      <a:alpha val="43137"/>
                    </a:srgbClr>
                  </a:outerShdw>
                </a:effectLst>
              </a:rPr>
              <a:t>4. OPERATORS</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ctr"/>
            <a:r>
              <a:rPr lang="en-US" b="1" dirty="0" smtClean="0">
                <a:solidFill>
                  <a:srgbClr val="FFFF00"/>
                </a:solidFill>
                <a:effectLst>
                  <a:outerShdw blurRad="38100" dist="38100" dir="2700000" algn="tl">
                    <a:srgbClr val="000000">
                      <a:alpha val="43137"/>
                    </a:srgbClr>
                  </a:outerShdw>
                </a:effectLst>
              </a:rPr>
              <a:t>OPERATORS</a:t>
            </a:r>
          </a:p>
        </p:txBody>
      </p:sp>
      <p:sp>
        <p:nvSpPr>
          <p:cNvPr id="8" name="Content Placeholder 2"/>
          <p:cNvSpPr txBox="1">
            <a:spLocks/>
          </p:cNvSpPr>
          <p:nvPr/>
        </p:nvSpPr>
        <p:spPr>
          <a:xfrm>
            <a:off x="1500166" y="1142984"/>
            <a:ext cx="7286676" cy="5500702"/>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What is an operator?</a:t>
            </a:r>
          </a:p>
          <a:p>
            <a:pPr marL="342900" marR="0" lvl="0" indent="-342900" algn="just" defTabSz="914400" rtl="0" eaLnBrk="1" fontAlgn="auto" latinLnBrk="0" hangingPunct="1">
              <a:lnSpc>
                <a:spcPct val="100000"/>
              </a:lnSpc>
              <a:spcBef>
                <a:spcPct val="20000"/>
              </a:spcBef>
              <a:spcAft>
                <a:spcPts val="0"/>
              </a:spcAft>
              <a:buClrTx/>
              <a:buSzTx/>
              <a:tabLst/>
              <a:defRPr/>
            </a:pPr>
            <a:r>
              <a:rPr lang="en-US" sz="2800" b="1" dirty="0" smtClean="0">
                <a:solidFill>
                  <a:schemeClr val="bg1"/>
                </a:solidFill>
                <a:effectLst>
                  <a:outerShdw blurRad="38100" dist="38100" dir="2700000" algn="tl">
                    <a:srgbClr val="000000">
                      <a:alpha val="43137"/>
                    </a:srgbClr>
                  </a:outerShdw>
                </a:effectLst>
              </a:rPr>
              <a:t>	Operators are tokens that trigger some computation when applied to a variable.</a:t>
            </a:r>
          </a:p>
          <a:p>
            <a:pPr marL="342900" marR="0" lvl="0" indent="-342900" algn="just" defTabSz="914400" rtl="0" eaLnBrk="1" fontAlgn="auto" latinLnBrk="0" hangingPunct="1">
              <a:lnSpc>
                <a:spcPct val="100000"/>
              </a:lnSpc>
              <a:spcBef>
                <a:spcPct val="20000"/>
              </a:spcBef>
              <a:spcAft>
                <a:spcPts val="0"/>
              </a:spcAft>
              <a:buClrTx/>
              <a:buSzTx/>
              <a:tabLst/>
              <a:defRPr/>
            </a:pPr>
            <a:endParaRPr lang="en-US" sz="1600" b="1" dirty="0" smtClean="0">
              <a:solidFill>
                <a:srgbClr val="FFFF00"/>
              </a:solidFill>
              <a:effectLst>
                <a:outerShdw blurRad="38100" dist="38100" dir="2700000" algn="tl">
                  <a:srgbClr val="000000">
                    <a:alpha val="43137"/>
                  </a:srgbClr>
                </a:outerShdw>
              </a:effectLst>
            </a:endParaRPr>
          </a:p>
          <a:p>
            <a:pPr marL="342900" marR="0" lvl="0" indent="-342900" algn="just" defTabSz="914400" rtl="0" eaLnBrk="1" fontAlgn="auto" latinLnBrk="0" hangingPunct="1">
              <a:lnSpc>
                <a:spcPct val="100000"/>
              </a:lnSpc>
              <a:spcBef>
                <a:spcPct val="20000"/>
              </a:spcBef>
              <a:spcAft>
                <a:spcPts val="0"/>
              </a:spcAft>
              <a:buClrTx/>
              <a:buSzTx/>
              <a:tabLst/>
              <a:defRPr/>
            </a:pPr>
            <a:r>
              <a:rPr lang="en-US" sz="2800" b="1" dirty="0" smtClean="0">
                <a:solidFill>
                  <a:srgbClr val="FFFF00"/>
                </a:solidFill>
                <a:effectLst>
                  <a:outerShdw blurRad="38100" dist="38100" dir="2700000" algn="tl">
                    <a:srgbClr val="000000">
                      <a:alpha val="43137"/>
                    </a:srgbClr>
                  </a:outerShdw>
                </a:effectLst>
              </a:rPr>
              <a:t>In detail we study in the next chapter.</a:t>
            </a:r>
            <a:endParaRPr lang="en-US" sz="2800" b="1" dirty="0" smtClean="0">
              <a:solidFill>
                <a:schemeClr val="bg1"/>
              </a:solidFill>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lang="en-US" sz="2800" b="1" dirty="0" smtClean="0">
              <a:solidFill>
                <a:schemeClr val="bg1"/>
              </a:solidFill>
              <a:effectLst>
                <a:outerShdw blurRad="38100" dist="38100" dir="2700000" algn="tl">
                  <a:srgbClr val="000000">
                    <a:alpha val="43137"/>
                  </a:srgbClr>
                </a:outerShdw>
              </a:effectLst>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lang="en-US" sz="2800" b="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714480" y="3357562"/>
            <a:ext cx="6643734" cy="785818"/>
          </a:xfrm>
        </p:spPr>
        <p:style>
          <a:lnRef idx="0">
            <a:schemeClr val="accent6"/>
          </a:lnRef>
          <a:fillRef idx="3">
            <a:schemeClr val="accent6"/>
          </a:fillRef>
          <a:effectRef idx="3">
            <a:schemeClr val="accent6"/>
          </a:effectRef>
          <a:fontRef idx="minor">
            <a:schemeClr val="lt1"/>
          </a:fontRef>
        </p:style>
        <p:txBody>
          <a:bodyPr>
            <a:normAutofit/>
          </a:bodyPr>
          <a:lstStyle/>
          <a:p>
            <a:pPr algn="ctr"/>
            <a:r>
              <a:rPr lang="en-US" b="1" dirty="0" smtClean="0">
                <a:solidFill>
                  <a:srgbClr val="F2EC00"/>
                </a:solidFill>
                <a:effectLst>
                  <a:outerShdw blurRad="38100" dist="38100" dir="2700000" algn="tl">
                    <a:srgbClr val="000000">
                      <a:alpha val="43137"/>
                    </a:srgbClr>
                  </a:outerShdw>
                </a:effectLst>
              </a:rPr>
              <a:t>5. PUNCTUATORS</a:t>
            </a:r>
            <a:endParaRPr lang="en-US" b="1"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ctr"/>
            <a:r>
              <a:rPr lang="en-US" b="1" dirty="0" smtClean="0">
                <a:solidFill>
                  <a:srgbClr val="F2EC00"/>
                </a:solidFill>
                <a:effectLst>
                  <a:outerShdw blurRad="38100" dist="38100" dir="2700000" algn="tl">
                    <a:srgbClr val="000000">
                      <a:alpha val="43137"/>
                    </a:srgbClr>
                  </a:outerShdw>
                </a:effectLst>
              </a:rPr>
              <a:t>PUNCTUATORS</a:t>
            </a:r>
            <a:endParaRPr lang="en-US" b="1" dirty="0" smtClean="0">
              <a:solidFill>
                <a:srgbClr val="FFFF00"/>
              </a:solidFill>
              <a:effectLst>
                <a:outerShdw blurRad="38100" dist="38100" dir="2700000" algn="tl">
                  <a:srgbClr val="000000">
                    <a:alpha val="43137"/>
                  </a:srgbClr>
                </a:outerShdw>
              </a:effectLst>
            </a:endParaRPr>
          </a:p>
        </p:txBody>
      </p:sp>
      <p:sp>
        <p:nvSpPr>
          <p:cNvPr id="8" name="Content Placeholder 2"/>
          <p:cNvSpPr txBox="1">
            <a:spLocks/>
          </p:cNvSpPr>
          <p:nvPr/>
        </p:nvSpPr>
        <p:spPr>
          <a:xfrm>
            <a:off x="1500166" y="1142984"/>
            <a:ext cx="7286676" cy="5286412"/>
          </a:xfrm>
          <a:prstGeom prst="rect">
            <a:avLst/>
          </a:prstGeom>
        </p:spPr>
        <p:txBody>
          <a:bodyPr vert="horz" lIns="91440" tIns="45720" rIns="91440" bIns="45720" rtlCol="0">
            <a:noAutofit/>
          </a:bodyPr>
          <a:lstStyle/>
          <a:p>
            <a:pPr>
              <a:lnSpc>
                <a:spcPct val="80000"/>
              </a:lnSpc>
            </a:pPr>
            <a:endParaRPr lang="en-US" sz="3200" b="1" dirty="0" smtClean="0">
              <a:solidFill>
                <a:schemeClr val="bg1"/>
              </a:solidFill>
              <a:effectLst>
                <a:outerShdw blurRad="38100" dist="38100" dir="2700000" algn="tl">
                  <a:srgbClr val="000000">
                    <a:alpha val="43137"/>
                  </a:srgbClr>
                </a:outerShdw>
              </a:effectLst>
            </a:endParaRPr>
          </a:p>
          <a:p>
            <a:pPr>
              <a:lnSpc>
                <a:spcPct val="80000"/>
              </a:lnSpc>
            </a:pPr>
            <a:r>
              <a:rPr lang="en-US" sz="2800" b="1" dirty="0" smtClean="0">
                <a:solidFill>
                  <a:schemeClr val="bg1"/>
                </a:solidFill>
                <a:effectLst>
                  <a:outerShdw blurRad="38100" dist="38100" dir="2700000" algn="tl">
                    <a:srgbClr val="000000">
                      <a:alpha val="43137"/>
                    </a:srgbClr>
                  </a:outerShdw>
                </a:effectLst>
              </a:rPr>
              <a:t>Punctuators are also called as separators </a:t>
            </a:r>
          </a:p>
          <a:p>
            <a:pPr>
              <a:lnSpc>
                <a:spcPct val="80000"/>
              </a:lnSpc>
            </a:pPr>
            <a:endParaRPr lang="en-US" sz="2800" b="1" dirty="0" smtClean="0">
              <a:solidFill>
                <a:schemeClr val="bg1"/>
              </a:solidFill>
              <a:effectLst>
                <a:outerShdw blurRad="38100" dist="38100" dir="2700000" algn="tl">
                  <a:srgbClr val="000000">
                    <a:alpha val="43137"/>
                  </a:srgbClr>
                </a:outerShdw>
              </a:effectLst>
            </a:endParaRPr>
          </a:p>
          <a:p>
            <a:pPr>
              <a:lnSpc>
                <a:spcPct val="80000"/>
              </a:lnSpc>
            </a:pPr>
            <a:r>
              <a:rPr lang="en-US" sz="2800" b="1" dirty="0" smtClean="0">
                <a:solidFill>
                  <a:schemeClr val="bg1"/>
                </a:solidFill>
                <a:effectLst>
                  <a:outerShdw blurRad="38100" dist="38100" dir="2700000" algn="tl">
                    <a:srgbClr val="000000">
                      <a:alpha val="43137"/>
                    </a:srgbClr>
                  </a:outerShdw>
                </a:effectLst>
              </a:rPr>
              <a:t>The Followings are used as punctuators:</a:t>
            </a:r>
          </a:p>
          <a:p>
            <a:pPr>
              <a:lnSpc>
                <a:spcPct val="80000"/>
              </a:lnSpc>
            </a:pPr>
            <a:endParaRPr lang="en-US" sz="2800" b="1" dirty="0" smtClean="0">
              <a:solidFill>
                <a:schemeClr val="bg1"/>
              </a:solidFill>
              <a:effectLst>
                <a:outerShdw blurRad="38100" dist="38100" dir="2700000" algn="tl">
                  <a:srgbClr val="000000">
                    <a:alpha val="43137"/>
                  </a:srgbClr>
                </a:outerShdw>
              </a:effectLst>
            </a:endParaRPr>
          </a:p>
          <a:p>
            <a:pPr>
              <a:lnSpc>
                <a:spcPct val="80000"/>
              </a:lnSpc>
            </a:pPr>
            <a:r>
              <a:rPr lang="en-US" sz="2800" b="1" dirty="0" smtClean="0">
                <a:solidFill>
                  <a:schemeClr val="bg1"/>
                </a:solidFill>
                <a:effectLst>
                  <a:outerShdw blurRad="38100" dist="38100" dir="2700000" algn="tl">
                    <a:srgbClr val="000000">
                      <a:alpha val="43137"/>
                    </a:srgbClr>
                  </a:outerShdw>
                </a:effectLst>
              </a:rPr>
              <a:t>Brackets 		[	 ]</a:t>
            </a:r>
          </a:p>
          <a:p>
            <a:pPr>
              <a:lnSpc>
                <a:spcPct val="80000"/>
              </a:lnSpc>
            </a:pPr>
            <a:r>
              <a:rPr lang="en-US" sz="2800" b="1" dirty="0" smtClean="0">
                <a:solidFill>
                  <a:schemeClr val="bg1"/>
                </a:solidFill>
                <a:effectLst>
                  <a:outerShdw blurRad="38100" dist="38100" dir="2700000" algn="tl">
                    <a:srgbClr val="000000">
                      <a:alpha val="43137"/>
                    </a:srgbClr>
                  </a:outerShdw>
                </a:effectLst>
              </a:rPr>
              <a:t>Parentheses 	(	 )</a:t>
            </a:r>
          </a:p>
          <a:p>
            <a:pPr>
              <a:lnSpc>
                <a:spcPct val="80000"/>
              </a:lnSpc>
            </a:pPr>
            <a:r>
              <a:rPr lang="en-US" sz="2800" b="1" dirty="0" smtClean="0">
                <a:solidFill>
                  <a:schemeClr val="bg1"/>
                </a:solidFill>
                <a:effectLst>
                  <a:outerShdw blurRad="38100" dist="38100" dir="2700000" algn="tl">
                    <a:srgbClr val="000000">
                      <a:alpha val="43137"/>
                    </a:srgbClr>
                  </a:outerShdw>
                </a:effectLst>
              </a:rPr>
              <a:t>Braces		{	}</a:t>
            </a:r>
          </a:p>
          <a:p>
            <a:pPr>
              <a:lnSpc>
                <a:spcPct val="80000"/>
              </a:lnSpc>
            </a:pPr>
            <a:r>
              <a:rPr lang="en-US" sz="2800" b="1" dirty="0" smtClean="0">
                <a:solidFill>
                  <a:schemeClr val="bg1"/>
                </a:solidFill>
                <a:effectLst>
                  <a:outerShdw blurRad="38100" dist="38100" dir="2700000" algn="tl">
                    <a:srgbClr val="000000">
                      <a:alpha val="43137"/>
                    </a:srgbClr>
                  </a:outerShdw>
                </a:effectLst>
              </a:rPr>
              <a:t>Comma		,</a:t>
            </a:r>
          </a:p>
          <a:p>
            <a:pPr>
              <a:lnSpc>
                <a:spcPct val="80000"/>
              </a:lnSpc>
            </a:pPr>
            <a:r>
              <a:rPr lang="en-US" sz="2800" b="1" dirty="0" smtClean="0">
                <a:solidFill>
                  <a:schemeClr val="bg1"/>
                </a:solidFill>
                <a:effectLst>
                  <a:outerShdw blurRad="38100" dist="38100" dir="2700000" algn="tl">
                    <a:srgbClr val="000000">
                      <a:alpha val="43137"/>
                    </a:srgbClr>
                  </a:outerShdw>
                </a:effectLst>
              </a:rPr>
              <a:t>Semicolon		;</a:t>
            </a:r>
          </a:p>
          <a:p>
            <a:pPr>
              <a:lnSpc>
                <a:spcPct val="80000"/>
              </a:lnSpc>
            </a:pPr>
            <a:r>
              <a:rPr lang="en-US" sz="2800" b="1" dirty="0" smtClean="0">
                <a:solidFill>
                  <a:schemeClr val="bg1"/>
                </a:solidFill>
                <a:effectLst>
                  <a:outerShdw blurRad="38100" dist="38100" dir="2700000" algn="tl">
                    <a:srgbClr val="000000">
                      <a:alpha val="43137"/>
                    </a:srgbClr>
                  </a:outerShdw>
                </a:effectLst>
              </a:rPr>
              <a:t>Colon			:</a:t>
            </a:r>
          </a:p>
          <a:p>
            <a:pPr>
              <a:lnSpc>
                <a:spcPct val="80000"/>
              </a:lnSpc>
            </a:pPr>
            <a:r>
              <a:rPr lang="en-US" sz="2800" b="1" dirty="0" smtClean="0">
                <a:solidFill>
                  <a:schemeClr val="bg1"/>
                </a:solidFill>
                <a:effectLst>
                  <a:outerShdw blurRad="38100" dist="38100" dir="2700000" algn="tl">
                    <a:srgbClr val="000000">
                      <a:alpha val="43137"/>
                    </a:srgbClr>
                  </a:outerShdw>
                </a:effectLst>
              </a:rPr>
              <a:t>Asterisk		*</a:t>
            </a:r>
          </a:p>
          <a:p>
            <a:pPr>
              <a:lnSpc>
                <a:spcPct val="80000"/>
              </a:lnSpc>
            </a:pPr>
            <a:r>
              <a:rPr lang="en-US" sz="2800" b="1" dirty="0" smtClean="0">
                <a:solidFill>
                  <a:schemeClr val="bg1"/>
                </a:solidFill>
                <a:effectLst>
                  <a:outerShdw blurRad="38100" dist="38100" dir="2700000" algn="tl">
                    <a:srgbClr val="000000">
                      <a:alpha val="43137"/>
                    </a:srgbClr>
                  </a:outerShdw>
                </a:effectLst>
              </a:rPr>
              <a:t>Ellipsis		…</a:t>
            </a:r>
          </a:p>
          <a:p>
            <a:pPr>
              <a:lnSpc>
                <a:spcPct val="80000"/>
              </a:lnSpc>
            </a:pPr>
            <a:r>
              <a:rPr lang="en-US" sz="2800" b="1" dirty="0" smtClean="0">
                <a:solidFill>
                  <a:schemeClr val="bg1"/>
                </a:solidFill>
                <a:effectLst>
                  <a:outerShdw blurRad="38100" dist="38100" dir="2700000" algn="tl">
                    <a:srgbClr val="000000">
                      <a:alpha val="43137"/>
                    </a:srgbClr>
                  </a:outerShdw>
                </a:effectLst>
              </a:rPr>
              <a:t>Equal Sign		=</a:t>
            </a:r>
          </a:p>
          <a:p>
            <a:pPr>
              <a:lnSpc>
                <a:spcPct val="80000"/>
              </a:lnSpc>
            </a:pPr>
            <a:r>
              <a:rPr lang="en-US" sz="2800" b="1" dirty="0" smtClean="0">
                <a:solidFill>
                  <a:schemeClr val="bg1"/>
                </a:solidFill>
                <a:effectLst>
                  <a:outerShdw blurRad="38100" dist="38100" dir="2700000" algn="tl">
                    <a:srgbClr val="000000">
                      <a:alpha val="43137"/>
                    </a:srgbClr>
                  </a:outerShdw>
                </a:effectLst>
              </a:rPr>
              <a:t>Pound Sign	#</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214546" y="2928934"/>
            <a:ext cx="5786478" cy="785818"/>
          </a:xfrm>
        </p:spPr>
        <p:style>
          <a:lnRef idx="0">
            <a:schemeClr val="accent6"/>
          </a:lnRef>
          <a:fillRef idx="3">
            <a:schemeClr val="accent6"/>
          </a:fillRef>
          <a:effectRef idx="3">
            <a:schemeClr val="accent6"/>
          </a:effectRef>
          <a:fontRef idx="minor">
            <a:schemeClr val="lt1"/>
          </a:fontRef>
        </p:style>
        <p:txBody>
          <a:bodyPr>
            <a:normAutofit/>
          </a:bodyPr>
          <a:lstStyle/>
          <a:p>
            <a:pPr algn="ctr"/>
            <a:r>
              <a:rPr lang="en-US" b="1" dirty="0" smtClean="0">
                <a:solidFill>
                  <a:srgbClr val="FFFF00"/>
                </a:solidFill>
                <a:effectLst>
                  <a:outerShdw blurRad="38100" dist="38100" dir="2700000" algn="tl">
                    <a:srgbClr val="000000">
                      <a:alpha val="43137"/>
                    </a:srgbClr>
                  </a:outerShdw>
                </a:effectLst>
              </a:rPr>
              <a:t>WHITE SPACE</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ctr"/>
            <a:r>
              <a:rPr lang="en-US" b="1" dirty="0" smtClean="0">
                <a:solidFill>
                  <a:srgbClr val="FFFF00"/>
                </a:solidFill>
                <a:effectLst>
                  <a:outerShdw blurRad="38100" dist="38100" dir="2700000" algn="tl">
                    <a:srgbClr val="000000">
                      <a:alpha val="43137"/>
                    </a:srgbClr>
                  </a:outerShdw>
                </a:effectLst>
              </a:rPr>
              <a:t>WHITE SPACE</a:t>
            </a:r>
          </a:p>
        </p:txBody>
      </p:sp>
      <p:sp>
        <p:nvSpPr>
          <p:cNvPr id="8" name="Content Placeholder 2"/>
          <p:cNvSpPr txBox="1">
            <a:spLocks/>
          </p:cNvSpPr>
          <p:nvPr/>
        </p:nvSpPr>
        <p:spPr>
          <a:xfrm>
            <a:off x="1500166" y="1857364"/>
            <a:ext cx="7286676" cy="4429156"/>
          </a:xfrm>
          <a:prstGeom prst="rect">
            <a:avLst/>
          </a:prstGeom>
        </p:spPr>
        <p:txBody>
          <a:bodyPr vert="horz" lIns="91440" tIns="45720" rIns="91440" bIns="45720" rtlCol="0">
            <a:noAutofit/>
          </a:bodyPr>
          <a:lstStyle/>
          <a:p>
            <a:pPr marL="342900" lvl="0" indent="-342900" algn="just">
              <a:spcBef>
                <a:spcPct val="20000"/>
              </a:spcBef>
              <a:defRPr/>
            </a:pPr>
            <a:r>
              <a:rPr lang="en-IN" sz="3200" b="1" dirty="0" smtClean="0">
                <a:solidFill>
                  <a:schemeClr val="bg1"/>
                </a:solidFill>
                <a:effectLst>
                  <a:outerShdw blurRad="38100" dist="38100" dir="2700000" algn="tl">
                    <a:srgbClr val="000000">
                      <a:alpha val="43137"/>
                    </a:srgbClr>
                  </a:outerShdw>
                </a:effectLst>
              </a:rPr>
              <a:t>•  Use consistent indentation instead.</a:t>
            </a:r>
          </a:p>
          <a:p>
            <a:pPr marL="342900" lvl="0" indent="-342900" algn="just">
              <a:spcBef>
                <a:spcPct val="20000"/>
              </a:spcBef>
              <a:defRPr/>
            </a:pPr>
            <a:r>
              <a:rPr lang="en-IN" sz="3200" b="1" dirty="0" smtClean="0">
                <a:solidFill>
                  <a:schemeClr val="bg1"/>
                </a:solidFill>
                <a:effectLst>
                  <a:outerShdw blurRad="38100" dist="38100" dir="2700000" algn="tl">
                    <a:srgbClr val="000000">
                      <a:alpha val="43137"/>
                    </a:srgbClr>
                  </a:outerShdw>
                </a:effectLst>
              </a:rPr>
              <a:t>• The first line with less indentation is outside of the block. </a:t>
            </a:r>
          </a:p>
          <a:p>
            <a:pPr marL="342900" lvl="0" indent="-342900" algn="just">
              <a:spcBef>
                <a:spcPct val="20000"/>
              </a:spcBef>
              <a:defRPr/>
            </a:pPr>
            <a:r>
              <a:rPr lang="en-IN" sz="3200" b="1" dirty="0" smtClean="0">
                <a:solidFill>
                  <a:schemeClr val="bg1"/>
                </a:solidFill>
                <a:effectLst>
                  <a:outerShdw blurRad="38100" dist="38100" dir="2700000" algn="tl">
                    <a:srgbClr val="000000">
                      <a:alpha val="43137"/>
                    </a:srgbClr>
                  </a:outerShdw>
                </a:effectLst>
              </a:rPr>
              <a:t>• The first line with more indentation starts a nested block.</a:t>
            </a:r>
          </a:p>
          <a:p>
            <a:pPr marL="342900" lvl="0" indent="-342900" algn="just">
              <a:spcBef>
                <a:spcPct val="20000"/>
              </a:spcBef>
              <a:defRPr/>
            </a:pPr>
            <a:r>
              <a:rPr lang="en-IN" sz="3200" b="1" dirty="0" smtClean="0">
                <a:solidFill>
                  <a:schemeClr val="bg1"/>
                </a:solidFill>
                <a:effectLst>
                  <a:outerShdw blurRad="38100" dist="38100" dir="2700000" algn="tl">
                    <a:srgbClr val="000000">
                      <a:alpha val="43137"/>
                    </a:srgbClr>
                  </a:outerShdw>
                </a:effectLst>
              </a:rPr>
              <a:t>• Often a colon appears at the start of a new block. (E.g. for function and class definitions.).</a:t>
            </a:r>
            <a:endParaRPr lang="en-US" sz="2800" b="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285984" y="3000372"/>
            <a:ext cx="5715040" cy="785818"/>
          </a:xfrm>
        </p:spPr>
        <p:style>
          <a:lnRef idx="0">
            <a:schemeClr val="accent4"/>
          </a:lnRef>
          <a:fillRef idx="3">
            <a:schemeClr val="accent4"/>
          </a:fillRef>
          <a:effectRef idx="3">
            <a:schemeClr val="accent4"/>
          </a:effectRef>
          <a:fontRef idx="minor">
            <a:schemeClr val="lt1"/>
          </a:fontRef>
        </p:style>
        <p:txBody>
          <a:bodyPr>
            <a:normAutofit/>
          </a:bodyPr>
          <a:lstStyle/>
          <a:p>
            <a:pPr algn="ctr"/>
            <a:r>
              <a:rPr lang="en-US" b="1" dirty="0" smtClean="0">
                <a:solidFill>
                  <a:srgbClr val="FFFF00"/>
                </a:solidFill>
                <a:effectLst>
                  <a:outerShdw blurRad="38100" dist="38100" dir="2700000" algn="tl">
                    <a:srgbClr val="000000">
                      <a:alpha val="43137"/>
                    </a:srgbClr>
                  </a:outerShdw>
                </a:effectLst>
              </a:rPr>
              <a:t>COMMENTS</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ctr"/>
            <a:r>
              <a:rPr lang="en-US" b="1" dirty="0" smtClean="0">
                <a:solidFill>
                  <a:srgbClr val="FFFF00"/>
                </a:solidFill>
                <a:effectLst>
                  <a:outerShdw blurRad="38100" dist="38100" dir="2700000" algn="tl">
                    <a:srgbClr val="000000">
                      <a:alpha val="43137"/>
                    </a:srgbClr>
                  </a:outerShdw>
                </a:effectLst>
              </a:rPr>
              <a:t>COMMENTS</a:t>
            </a:r>
          </a:p>
        </p:txBody>
      </p:sp>
      <p:sp>
        <p:nvSpPr>
          <p:cNvPr id="8" name="Content Placeholder 2"/>
          <p:cNvSpPr txBox="1">
            <a:spLocks/>
          </p:cNvSpPr>
          <p:nvPr/>
        </p:nvSpPr>
        <p:spPr>
          <a:xfrm>
            <a:off x="1357290" y="1357298"/>
            <a:ext cx="7572428" cy="5072098"/>
          </a:xfrm>
          <a:prstGeom prst="rect">
            <a:avLst/>
          </a:prstGeom>
        </p:spPr>
        <p:txBody>
          <a:bodyPr vert="horz" lIns="91440" tIns="45720" rIns="91440" bIns="45720" rtlCol="0">
            <a:noAutofit/>
          </a:bodyPr>
          <a:lstStyle/>
          <a:p>
            <a:pPr marL="342900" lvl="0" indent="-342900" algn="just">
              <a:spcBef>
                <a:spcPct val="20000"/>
              </a:spcBef>
              <a:defRPr/>
            </a:pPr>
            <a:endParaRPr lang="en-IN" sz="3200" b="1" dirty="0" smtClean="0">
              <a:solidFill>
                <a:schemeClr val="bg1"/>
              </a:solidFill>
              <a:effectLst>
                <a:outerShdw blurRad="38100" dist="38100" dir="2700000" algn="tl">
                  <a:srgbClr val="000000">
                    <a:alpha val="43137"/>
                  </a:srgbClr>
                </a:outerShdw>
              </a:effectLst>
            </a:endParaRPr>
          </a:p>
          <a:p>
            <a:pPr marL="342900" lvl="0" indent="-342900" algn="just">
              <a:spcBef>
                <a:spcPct val="20000"/>
              </a:spcBef>
              <a:defRPr/>
            </a:pPr>
            <a:r>
              <a:rPr lang="en-IN" sz="3200" b="1" dirty="0" smtClean="0">
                <a:solidFill>
                  <a:schemeClr val="bg1"/>
                </a:solidFill>
                <a:effectLst>
                  <a:outerShdw blurRad="38100" dist="38100" dir="2700000" algn="tl">
                    <a:srgbClr val="000000">
                      <a:alpha val="43137"/>
                    </a:srgbClr>
                  </a:outerShdw>
                </a:effectLst>
              </a:rPr>
              <a:t>			Comments are non executable statements in a program.</a:t>
            </a:r>
          </a:p>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Single line comment </a:t>
            </a:r>
            <a:r>
              <a:rPr lang="en-US" sz="3200" b="1" dirty="0" smtClean="0">
                <a:solidFill>
                  <a:schemeClr val="bg1"/>
                </a:solidFill>
                <a:effectLst>
                  <a:outerShdw blurRad="38100" dist="38100" dir="2700000" algn="tl">
                    <a:srgbClr val="000000">
                      <a:alpha val="43137"/>
                    </a:srgbClr>
                  </a:outerShdw>
                </a:effectLst>
              </a:rPr>
              <a:t>always starts with #</a:t>
            </a:r>
          </a:p>
          <a:p>
            <a:pPr marL="342900" lvl="0" indent="-342900" algn="just">
              <a:spcBef>
                <a:spcPct val="20000"/>
              </a:spcBef>
              <a:defRPr/>
            </a:pPr>
            <a:r>
              <a:rPr lang="en-US" sz="3200" b="1" dirty="0" smtClean="0">
                <a:solidFill>
                  <a:srgbClr val="FFFF00"/>
                </a:solidFill>
                <a:effectLst>
                  <a:outerShdw blurRad="38100" dist="38100" dir="2700000" algn="tl">
                    <a:srgbClr val="000000">
                      <a:alpha val="43137"/>
                    </a:srgbClr>
                  </a:outerShdw>
                </a:effectLst>
              </a:rPr>
              <a:t>		Multiline comment </a:t>
            </a:r>
            <a:r>
              <a:rPr lang="en-US" sz="3200" b="1" dirty="0" smtClean="0">
                <a:solidFill>
                  <a:schemeClr val="bg1"/>
                </a:solidFill>
                <a:effectLst>
                  <a:outerShdw blurRad="38100" dist="38100" dir="2700000" algn="tl">
                    <a:srgbClr val="000000">
                      <a:alpha val="43137"/>
                    </a:srgbClr>
                  </a:outerShdw>
                </a:effectLst>
              </a:rPr>
              <a:t>will be in triple quotes.  For example “’ write a program to find the simple interest “’.</a:t>
            </a:r>
          </a:p>
          <a:p>
            <a:pPr marL="342900" lvl="0" indent="-342900" algn="just">
              <a:spcBef>
                <a:spcPct val="20000"/>
              </a:spcBef>
              <a:defRPr/>
            </a:pPr>
            <a:r>
              <a:rPr lang="en-US" sz="3200" b="1" dirty="0" smtClean="0">
                <a:solidFill>
                  <a:srgbClr val="FFFF00"/>
                </a:solidFill>
                <a:effectLst>
                  <a:outerShdw blurRad="38100" dist="38100" dir="2700000" algn="tl">
                    <a:srgbClr val="000000">
                      <a:alpha val="43137"/>
                    </a:srgbClr>
                  </a:outerShdw>
                </a:effectLst>
              </a:rPr>
              <a:t>Note: Triple apostrophe is called docstrings. </a:t>
            </a:r>
            <a:endParaRPr lang="en-US" sz="2800" b="1"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marL="514350" indent="-514350" algn="ctr"/>
            <a:r>
              <a:rPr lang="en-IN" b="1" dirty="0" smtClean="0">
                <a:solidFill>
                  <a:srgbClr val="FFFF00"/>
                </a:solidFill>
                <a:effectLst>
                  <a:outerShdw blurRad="38100" dist="38100" dir="2700000" algn="tl">
                    <a:srgbClr val="000000">
                      <a:alpha val="43137"/>
                    </a:srgbClr>
                  </a:outerShdw>
                </a:effectLst>
              </a:rPr>
              <a:t>PYTHON CHARACTERSET</a:t>
            </a:r>
          </a:p>
        </p:txBody>
      </p:sp>
      <p:graphicFrame>
        <p:nvGraphicFramePr>
          <p:cNvPr id="8" name="Diagram 7"/>
          <p:cNvGraphicFramePr/>
          <p:nvPr/>
        </p:nvGraphicFramePr>
        <p:xfrm>
          <a:off x="2000232" y="1142984"/>
          <a:ext cx="6096000" cy="5175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285984" y="2786058"/>
            <a:ext cx="5857916" cy="785818"/>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en-US" b="1" dirty="0" smtClean="0">
                <a:solidFill>
                  <a:srgbClr val="FFFF00"/>
                </a:solidFill>
                <a:effectLst>
                  <a:outerShdw blurRad="38100" dist="38100" dir="2700000" algn="tl">
                    <a:srgbClr val="000000">
                      <a:alpha val="43137"/>
                    </a:srgbClr>
                  </a:outerShdw>
                </a:effectLst>
              </a:rPr>
              <a:t>STATEMENTS</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ctr"/>
            <a:r>
              <a:rPr lang="en-US" b="1" dirty="0" smtClean="0">
                <a:solidFill>
                  <a:srgbClr val="FFFF00"/>
                </a:solidFill>
                <a:effectLst>
                  <a:outerShdw blurRad="38100" dist="38100" dir="2700000" algn="tl">
                    <a:srgbClr val="000000">
                      <a:alpha val="43137"/>
                    </a:srgbClr>
                  </a:outerShdw>
                </a:effectLst>
              </a:rPr>
              <a:t>STATEMENTS</a:t>
            </a:r>
          </a:p>
        </p:txBody>
      </p:sp>
      <p:sp>
        <p:nvSpPr>
          <p:cNvPr id="8" name="Content Placeholder 2"/>
          <p:cNvSpPr txBox="1">
            <a:spLocks/>
          </p:cNvSpPr>
          <p:nvPr/>
        </p:nvSpPr>
        <p:spPr>
          <a:xfrm>
            <a:off x="1500166" y="1142984"/>
            <a:ext cx="7286676" cy="5214974"/>
          </a:xfrm>
          <a:prstGeom prst="rect">
            <a:avLst/>
          </a:prstGeom>
        </p:spPr>
        <p:txBody>
          <a:bodyPr vert="horz" lIns="91440" tIns="45720" rIns="91440" bIns="45720" rtlCol="0">
            <a:noAutofit/>
          </a:bodyPr>
          <a:lstStyle/>
          <a:p>
            <a:pPr marL="342900" lvl="0" indent="-342900" algn="just">
              <a:spcBef>
                <a:spcPct val="20000"/>
              </a:spcBef>
              <a:buFont typeface="Arial" pitchFamily="34" charset="0"/>
              <a:buChar char="•"/>
              <a:defRPr/>
            </a:pPr>
            <a:endParaRPr lang="en-IN" sz="3200" b="1" dirty="0" smtClean="0">
              <a:solidFill>
                <a:schemeClr val="bg1"/>
              </a:solidFill>
              <a:effectLst>
                <a:outerShdw blurRad="38100" dist="38100" dir="2700000" algn="tl">
                  <a:srgbClr val="000000">
                    <a:alpha val="43137"/>
                  </a:srgbClr>
                </a:outerShdw>
              </a:effectLst>
            </a:endParaRPr>
          </a:p>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		In computer terminology statement refers to an instruction.</a:t>
            </a:r>
          </a:p>
          <a:p>
            <a:pPr marL="342900" lvl="0" indent="-342900" algn="just">
              <a:spcBef>
                <a:spcPct val="20000"/>
              </a:spcBef>
              <a:defRPr/>
            </a:pPr>
            <a:endParaRPr lang="en-US" b="1" dirty="0" smtClean="0">
              <a:solidFill>
                <a:schemeClr val="bg1"/>
              </a:solidFill>
              <a:effectLst>
                <a:outerShdw blurRad="38100" dist="38100" dir="2700000" algn="tl">
                  <a:srgbClr val="000000">
                    <a:alpha val="43137"/>
                  </a:srgbClr>
                </a:outerShdw>
              </a:effectLst>
            </a:endParaRPr>
          </a:p>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		Program contains several statements. A collection of statements makes program </a:t>
            </a:r>
          </a:p>
          <a:p>
            <a:pPr marL="342900" lvl="0" indent="-342900" algn="just">
              <a:spcBef>
                <a:spcPct val="20000"/>
              </a:spcBef>
              <a:defRPr/>
            </a:pPr>
            <a:endParaRPr lang="en-US" sz="2000" b="1" dirty="0" smtClean="0">
              <a:solidFill>
                <a:schemeClr val="bg1"/>
              </a:solidFill>
              <a:effectLst>
                <a:outerShdw blurRad="38100" dist="38100" dir="2700000" algn="tl">
                  <a:srgbClr val="000000">
                    <a:alpha val="43137"/>
                  </a:srgbClr>
                </a:outerShdw>
              </a:effectLst>
            </a:endParaRPr>
          </a:p>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		Another name for a program is code.</a:t>
            </a:r>
            <a:endParaRPr lang="en-US" sz="2800" b="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143108" y="2928934"/>
            <a:ext cx="5715040" cy="785818"/>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en-US" sz="4400" b="1" dirty="0" smtClean="0">
                <a:solidFill>
                  <a:schemeClr val="tx2">
                    <a:lumMod val="50000"/>
                  </a:schemeClr>
                </a:solidFill>
                <a:effectLst>
                  <a:outerShdw blurRad="38100" dist="38100" dir="2700000" algn="tl">
                    <a:srgbClr val="000000">
                      <a:alpha val="43137"/>
                    </a:srgbClr>
                  </a:outerShdw>
                </a:effectLst>
              </a:rPr>
              <a:t>FUNCTIONS</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ctr"/>
            <a:r>
              <a:rPr lang="en-US" b="1" dirty="0" smtClean="0">
                <a:solidFill>
                  <a:srgbClr val="FFFF00"/>
                </a:solidFill>
                <a:effectLst>
                  <a:outerShdw blurRad="38100" dist="38100" dir="2700000" algn="tl">
                    <a:srgbClr val="000000">
                      <a:alpha val="43137"/>
                    </a:srgbClr>
                  </a:outerShdw>
                </a:effectLst>
              </a:rPr>
              <a:t>FUNCTIONS</a:t>
            </a:r>
          </a:p>
        </p:txBody>
      </p:sp>
      <p:sp>
        <p:nvSpPr>
          <p:cNvPr id="8" name="Content Placeholder 2"/>
          <p:cNvSpPr txBox="1">
            <a:spLocks/>
          </p:cNvSpPr>
          <p:nvPr/>
        </p:nvSpPr>
        <p:spPr>
          <a:xfrm>
            <a:off x="1285852" y="1142984"/>
            <a:ext cx="7500990" cy="5214974"/>
          </a:xfrm>
          <a:prstGeom prst="rect">
            <a:avLst/>
          </a:prstGeom>
        </p:spPr>
        <p:txBody>
          <a:bodyPr vert="horz" lIns="91440" tIns="45720" rIns="91440" bIns="45720" rtlCol="0">
            <a:noAutofit/>
          </a:bodyPr>
          <a:lstStyle/>
          <a:p>
            <a:pPr marL="342900" lvl="0" indent="-342900" algn="just">
              <a:spcBef>
                <a:spcPct val="20000"/>
              </a:spcBef>
              <a:buFont typeface="Arial" pitchFamily="34" charset="0"/>
              <a:buChar char="•"/>
              <a:defRPr/>
            </a:pPr>
            <a:endParaRPr lang="en-IN" sz="3200" b="1" dirty="0" smtClean="0">
              <a:solidFill>
                <a:schemeClr val="bg1"/>
              </a:solidFill>
              <a:effectLst>
                <a:outerShdw blurRad="38100" dist="38100" dir="2700000" algn="tl">
                  <a:srgbClr val="000000">
                    <a:alpha val="43137"/>
                  </a:srgbClr>
                </a:outerShdw>
              </a:effectLst>
            </a:endParaRPr>
          </a:p>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	What is function?</a:t>
            </a:r>
          </a:p>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		Function is a self contained program segment which carries out some specific well defined task.</a:t>
            </a:r>
          </a:p>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	For Example:</a:t>
            </a:r>
          </a:p>
          <a:p>
            <a:pPr marL="342900" lvl="0" indent="-342900" algn="just">
              <a:spcBef>
                <a:spcPct val="20000"/>
              </a:spcBef>
              <a:defRPr/>
            </a:pPr>
            <a:r>
              <a:rPr lang="pt-BR" sz="2800" b="1" dirty="0" smtClean="0">
                <a:solidFill>
                  <a:schemeClr val="bg1"/>
                </a:solidFill>
                <a:effectLst>
                  <a:outerShdw blurRad="38100" dist="38100" dir="2700000" algn="tl">
                    <a:srgbClr val="000000">
                      <a:alpha val="43137"/>
                    </a:srgbClr>
                  </a:outerShdw>
                </a:effectLst>
              </a:rPr>
              <a:t>				</a:t>
            </a:r>
            <a:r>
              <a:rPr lang="pt-BR" sz="2800" b="1" dirty="0" smtClean="0">
                <a:solidFill>
                  <a:srgbClr val="FFFF00"/>
                </a:solidFill>
                <a:effectLst>
                  <a:outerShdw blurRad="38100" dist="38100" dir="2700000" algn="tl">
                    <a:srgbClr val="000000">
                      <a:alpha val="43137"/>
                    </a:srgbClr>
                  </a:outerShdw>
                </a:effectLst>
              </a:rPr>
              <a:t>def sqr( num ):</a:t>
            </a:r>
          </a:p>
          <a:p>
            <a:pPr marL="342900" lvl="0" indent="-342900" algn="just">
              <a:spcBef>
                <a:spcPct val="20000"/>
              </a:spcBef>
              <a:defRPr/>
            </a:pPr>
            <a:r>
              <a:rPr lang="pt-BR" sz="2800" b="1" dirty="0" smtClean="0">
                <a:solidFill>
                  <a:srgbClr val="FFFF00"/>
                </a:solidFill>
                <a:effectLst>
                  <a:outerShdw blurRad="38100" dist="38100" dir="2700000" algn="tl">
                    <a:srgbClr val="000000">
                      <a:alpha val="43137"/>
                    </a:srgbClr>
                  </a:outerShdw>
                </a:effectLst>
              </a:rPr>
              <a:t>   				        result= num *num</a:t>
            </a:r>
          </a:p>
          <a:p>
            <a:pPr marL="342900" lvl="0" indent="-342900" algn="just">
              <a:spcBef>
                <a:spcPct val="20000"/>
              </a:spcBef>
              <a:defRPr/>
            </a:pPr>
            <a:r>
              <a:rPr lang="pt-BR" sz="2800" b="1" dirty="0" smtClean="0">
                <a:solidFill>
                  <a:srgbClr val="FFFF00"/>
                </a:solidFill>
                <a:effectLst>
                  <a:outerShdw blurRad="38100" dist="38100" dir="2700000" algn="tl">
                    <a:srgbClr val="000000">
                      <a:alpha val="43137"/>
                    </a:srgbClr>
                  </a:outerShdw>
                </a:effectLst>
              </a:rPr>
              <a:t>    				        print ("Square = " , result)</a:t>
            </a:r>
          </a:p>
          <a:p>
            <a:pPr marL="342900" lvl="0" indent="-342900" algn="just">
              <a:spcBef>
                <a:spcPct val="20000"/>
              </a:spcBef>
              <a:defRPr/>
            </a:pPr>
            <a:r>
              <a:rPr lang="pt-BR" sz="2800" b="1" dirty="0" smtClean="0">
                <a:solidFill>
                  <a:srgbClr val="FFFF00"/>
                </a:solidFill>
                <a:effectLst>
                  <a:outerShdw blurRad="38100" dist="38100" dir="2700000" algn="tl">
                    <a:srgbClr val="000000">
                      <a:alpha val="43137"/>
                    </a:srgbClr>
                  </a:outerShdw>
                </a:effectLst>
              </a:rPr>
              <a:t>				sqr()</a:t>
            </a:r>
            <a:endParaRPr lang="en-US" sz="2800" b="1"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642910" y="3429000"/>
            <a:ext cx="8286808" cy="785818"/>
          </a:xfrm>
        </p:spPr>
        <p:style>
          <a:lnRef idx="0">
            <a:schemeClr val="accent3"/>
          </a:lnRef>
          <a:fillRef idx="3">
            <a:schemeClr val="accent3"/>
          </a:fillRef>
          <a:effectRef idx="3">
            <a:schemeClr val="accent3"/>
          </a:effectRef>
          <a:fontRef idx="minor">
            <a:schemeClr val="lt1"/>
          </a:fontRef>
        </p:style>
        <p:txBody>
          <a:bodyPr>
            <a:normAutofit/>
          </a:bodyPr>
          <a:lstStyle/>
          <a:p>
            <a:pPr algn="ctr"/>
            <a:r>
              <a:rPr lang="en-US" b="1" dirty="0" smtClean="0">
                <a:solidFill>
                  <a:schemeClr val="accent2">
                    <a:lumMod val="50000"/>
                  </a:schemeClr>
                </a:solidFill>
                <a:effectLst>
                  <a:outerShdw blurRad="38100" dist="38100" dir="2700000" algn="tl">
                    <a:srgbClr val="000000">
                      <a:alpha val="43137"/>
                    </a:srgbClr>
                  </a:outerShdw>
                </a:effectLst>
              </a:rPr>
              <a:t>PYTHON PROGRAMMING CONVENTIONS</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ctr"/>
            <a:r>
              <a:rPr lang="en-US" b="1" dirty="0" smtClean="0">
                <a:solidFill>
                  <a:srgbClr val="FFFF00"/>
                </a:solidFill>
                <a:effectLst>
                  <a:outerShdw blurRad="38100" dist="38100" dir="2700000" algn="tl">
                    <a:srgbClr val="000000">
                      <a:alpha val="43137"/>
                    </a:srgbClr>
                  </a:outerShdw>
                </a:effectLst>
              </a:rPr>
              <a:t>PYTHON PROGRAMMING CONVENTIONS</a:t>
            </a:r>
          </a:p>
        </p:txBody>
      </p:sp>
      <p:sp>
        <p:nvSpPr>
          <p:cNvPr id="8" name="Content Placeholder 2"/>
          <p:cNvSpPr txBox="1">
            <a:spLocks/>
          </p:cNvSpPr>
          <p:nvPr/>
        </p:nvSpPr>
        <p:spPr>
          <a:xfrm>
            <a:off x="1500166" y="1142984"/>
            <a:ext cx="7286676" cy="5214974"/>
          </a:xfrm>
          <a:prstGeom prst="rect">
            <a:avLst/>
          </a:prstGeom>
        </p:spPr>
        <p:txBody>
          <a:bodyPr vert="horz" lIns="91440" tIns="45720" rIns="91440" bIns="45720" rtlCol="0">
            <a:noAutofit/>
          </a:bodyPr>
          <a:lstStyle/>
          <a:p>
            <a:pPr marL="342900" lvl="0" indent="-342900" algn="just">
              <a:spcBef>
                <a:spcPct val="20000"/>
              </a:spcBef>
              <a:defRPr/>
            </a:pPr>
            <a:endParaRPr lang="en-US" sz="32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r>
              <a:rPr lang="en-US" sz="3200" b="1" dirty="0" smtClean="0">
                <a:solidFill>
                  <a:srgbClr val="FFFF00"/>
                </a:solidFill>
                <a:effectLst>
                  <a:outerShdw blurRad="38100" dist="38100" dir="2700000" algn="tl">
                    <a:srgbClr val="000000">
                      <a:alpha val="43137"/>
                    </a:srgbClr>
                  </a:outerShdw>
                </a:effectLst>
              </a:rPr>
              <a:t>	Statement Termination: </a:t>
            </a:r>
            <a:r>
              <a:rPr lang="en-US" sz="3200" b="1" dirty="0" smtClean="0">
                <a:solidFill>
                  <a:schemeClr val="bg1"/>
                </a:solidFill>
                <a:effectLst>
                  <a:outerShdw blurRad="38100" dist="38100" dir="2700000" algn="tl">
                    <a:srgbClr val="000000">
                      <a:alpha val="43137"/>
                    </a:srgbClr>
                  </a:outerShdw>
                </a:effectLst>
              </a:rPr>
              <a:t>python does not use any symbol to terminate the statement.</a:t>
            </a:r>
          </a:p>
          <a:p>
            <a:pPr marL="342900" lvl="0" indent="-342900" algn="just">
              <a:spcBef>
                <a:spcPct val="20000"/>
              </a:spcBef>
              <a:defRPr/>
            </a:pPr>
            <a:r>
              <a:rPr lang="en-US" sz="3200" b="1" dirty="0" smtClean="0">
                <a:solidFill>
                  <a:srgbClr val="FFFF00"/>
                </a:solidFill>
                <a:effectLst>
                  <a:outerShdw blurRad="38100" dist="38100" dir="2700000" algn="tl">
                    <a:srgbClr val="000000">
                      <a:alpha val="43137"/>
                    </a:srgbClr>
                  </a:outerShdw>
                </a:effectLst>
              </a:rPr>
              <a:t>	Maximum Line Length: </a:t>
            </a:r>
            <a:r>
              <a:rPr lang="en-US" sz="3200" b="1" dirty="0" smtClean="0">
                <a:solidFill>
                  <a:schemeClr val="bg1"/>
                </a:solidFill>
                <a:effectLst>
                  <a:outerShdw blurRad="38100" dist="38100" dir="2700000" algn="tl">
                    <a:srgbClr val="000000">
                      <a:alpha val="43137"/>
                    </a:srgbClr>
                  </a:outerShdw>
                </a:effectLst>
              </a:rPr>
              <a:t>Line Length be maximum 79 characters.</a:t>
            </a:r>
          </a:p>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Whitespaces: </a:t>
            </a:r>
            <a:r>
              <a:rPr lang="en-US" sz="3200" b="1" dirty="0" smtClean="0">
                <a:solidFill>
                  <a:schemeClr val="bg1"/>
                </a:solidFill>
                <a:effectLst>
                  <a:outerShdw blurRad="38100" dist="38100" dir="2700000" algn="tl">
                    <a:srgbClr val="000000">
                      <a:alpha val="43137"/>
                    </a:srgbClr>
                  </a:outerShdw>
                </a:effectLst>
              </a:rPr>
              <a:t>you should always have whitespace around operators but not with parenthesis.</a:t>
            </a:r>
            <a:endParaRPr lang="en-US" sz="2800" b="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ctr"/>
            <a:r>
              <a:rPr lang="en-US" b="1" dirty="0" smtClean="0">
                <a:solidFill>
                  <a:srgbClr val="FFFF00"/>
                </a:solidFill>
                <a:effectLst>
                  <a:outerShdw blurRad="38100" dist="38100" dir="2700000" algn="tl">
                    <a:srgbClr val="000000">
                      <a:alpha val="43137"/>
                    </a:srgbClr>
                  </a:outerShdw>
                </a:effectLst>
              </a:rPr>
              <a:t>PYTHON PROGRAMMING CONVENTIONS</a:t>
            </a:r>
          </a:p>
        </p:txBody>
      </p:sp>
      <p:sp>
        <p:nvSpPr>
          <p:cNvPr id="8" name="Content Placeholder 2"/>
          <p:cNvSpPr txBox="1">
            <a:spLocks/>
          </p:cNvSpPr>
          <p:nvPr/>
        </p:nvSpPr>
        <p:spPr>
          <a:xfrm>
            <a:off x="1500166" y="1785926"/>
            <a:ext cx="7286676" cy="3857652"/>
          </a:xfrm>
          <a:prstGeom prst="rect">
            <a:avLst/>
          </a:prstGeom>
        </p:spPr>
        <p:txBody>
          <a:bodyPr vert="horz" lIns="91440" tIns="45720" rIns="91440" bIns="45720" rtlCol="0">
            <a:noAutofit/>
          </a:bodyPr>
          <a:lstStyle/>
          <a:p>
            <a:pPr marL="342900" lvl="0" indent="-342900" algn="just">
              <a:spcBef>
                <a:spcPct val="20000"/>
              </a:spcBef>
              <a:defRPr/>
            </a:pPr>
            <a:endParaRPr lang="en-US" sz="32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r>
              <a:rPr lang="en-US" sz="3200" b="1" dirty="0" smtClean="0">
                <a:solidFill>
                  <a:srgbClr val="FFFF00"/>
                </a:solidFill>
                <a:effectLst>
                  <a:outerShdw blurRad="38100" dist="38100" dir="2700000" algn="tl">
                    <a:srgbClr val="000000">
                      <a:alpha val="43137"/>
                    </a:srgbClr>
                  </a:outerShdw>
                </a:effectLst>
              </a:rPr>
              <a:t>	Block or Code Block:  </a:t>
            </a:r>
            <a:r>
              <a:rPr lang="en-US" sz="3200" b="1" dirty="0" smtClean="0">
                <a:solidFill>
                  <a:schemeClr val="bg1"/>
                </a:solidFill>
                <a:effectLst>
                  <a:outerShdw blurRad="38100" dist="38100" dir="2700000" algn="tl">
                    <a:srgbClr val="000000">
                      <a:alpha val="43137"/>
                    </a:srgbClr>
                  </a:outerShdw>
                </a:effectLst>
              </a:rPr>
              <a:t>A group of statements which are part of another statement  or function is called Block or Code Block.</a:t>
            </a:r>
          </a:p>
          <a:p>
            <a:pPr marL="342900" lvl="0" indent="-342900" algn="just">
              <a:spcBef>
                <a:spcPct val="20000"/>
              </a:spcBef>
              <a:defRPr/>
            </a:pPr>
            <a:r>
              <a:rPr lang="en-US" sz="3200" b="1" dirty="0" smtClean="0">
                <a:solidFill>
                  <a:srgbClr val="FFFF00"/>
                </a:solidFill>
                <a:effectLst>
                  <a:outerShdw blurRad="38100" dist="38100" dir="2700000" algn="tl">
                    <a:srgbClr val="000000">
                      <a:alpha val="43137"/>
                    </a:srgbClr>
                  </a:outerShdw>
                </a:effectLst>
              </a:rPr>
              <a:t>	Case Sensitive: </a:t>
            </a:r>
            <a:r>
              <a:rPr lang="en-US" sz="3200" b="1" dirty="0" smtClean="0">
                <a:solidFill>
                  <a:schemeClr val="bg1"/>
                </a:solidFill>
                <a:effectLst>
                  <a:outerShdw blurRad="38100" dist="38100" dir="2700000" algn="tl">
                    <a:srgbClr val="000000">
                      <a:alpha val="43137"/>
                    </a:srgbClr>
                  </a:outerShdw>
                </a:effectLst>
              </a:rPr>
              <a:t>Python is case sensitive.</a:t>
            </a:r>
            <a:endParaRPr lang="en-US" sz="2800" b="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428728" y="3286124"/>
            <a:ext cx="7072362" cy="785818"/>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en-US" b="1" dirty="0" smtClean="0">
                <a:solidFill>
                  <a:schemeClr val="accent2">
                    <a:lumMod val="50000"/>
                  </a:schemeClr>
                </a:solidFill>
                <a:effectLst>
                  <a:outerShdw blurRad="38100" dist="38100" dir="2700000" algn="tl">
                    <a:srgbClr val="000000">
                      <a:alpha val="43137"/>
                    </a:srgbClr>
                  </a:outerShdw>
                </a:effectLst>
                <a:latin typeface="+mn-lt"/>
              </a:rPr>
              <a:t>VARIABLES AND ASSIGNMENTS</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ctr"/>
            <a:r>
              <a:rPr lang="en-US" b="1" dirty="0" smtClean="0">
                <a:solidFill>
                  <a:srgbClr val="FFFF00"/>
                </a:solidFill>
                <a:effectLst>
                  <a:outerShdw blurRad="38100" dist="38100" dir="2700000" algn="tl">
                    <a:srgbClr val="000000">
                      <a:alpha val="43137"/>
                    </a:srgbClr>
                  </a:outerShdw>
                </a:effectLst>
                <a:latin typeface="+mn-lt"/>
              </a:rPr>
              <a:t>VARIABLES AND ASSIGNMENTS</a:t>
            </a:r>
          </a:p>
        </p:txBody>
      </p:sp>
      <p:sp>
        <p:nvSpPr>
          <p:cNvPr id="8" name="Content Placeholder 2"/>
          <p:cNvSpPr txBox="1">
            <a:spLocks/>
          </p:cNvSpPr>
          <p:nvPr/>
        </p:nvSpPr>
        <p:spPr>
          <a:xfrm>
            <a:off x="1500166" y="1785926"/>
            <a:ext cx="7286676" cy="3857652"/>
          </a:xfrm>
          <a:prstGeom prst="rect">
            <a:avLst/>
          </a:prstGeom>
        </p:spPr>
        <p:txBody>
          <a:bodyPr vert="horz" lIns="91440" tIns="45720" rIns="91440" bIns="45720" rtlCol="0">
            <a:noAutofit/>
          </a:bodyPr>
          <a:lstStyle/>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	Named labels are called </a:t>
            </a:r>
            <a:r>
              <a:rPr lang="en-US" sz="3200" b="1" dirty="0" smtClean="0">
                <a:solidFill>
                  <a:srgbClr val="FFFF00"/>
                </a:solidFill>
                <a:effectLst>
                  <a:outerShdw blurRad="38100" dist="38100" dir="2700000" algn="tl">
                    <a:srgbClr val="000000">
                      <a:alpha val="43137"/>
                    </a:srgbClr>
                  </a:outerShdw>
                </a:effectLst>
              </a:rPr>
              <a:t>variables.</a:t>
            </a:r>
          </a:p>
          <a:p>
            <a:pPr marL="342900" lvl="0" indent="-342900" algn="just">
              <a:spcBef>
                <a:spcPct val="20000"/>
              </a:spcBef>
              <a:defRPr/>
            </a:pPr>
            <a:r>
              <a:rPr lang="en-US" sz="3200" b="1" dirty="0" smtClean="0">
                <a:solidFill>
                  <a:srgbClr val="FFFF00"/>
                </a:solidFill>
                <a:effectLst>
                  <a:outerShdw blurRad="38100" dist="38100" dir="2700000" algn="tl">
                    <a:srgbClr val="000000">
                      <a:alpha val="43137"/>
                    </a:srgbClr>
                  </a:outerShdw>
                </a:effectLst>
              </a:rPr>
              <a:t>	For example:	marks =86</a:t>
            </a:r>
          </a:p>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		</a:t>
            </a:r>
          </a:p>
          <a:p>
            <a:pPr marL="342900" lvl="0" indent="-342900" algn="just">
              <a:spcBef>
                <a:spcPct val="20000"/>
              </a:spcBef>
              <a:defRPr/>
            </a:pPr>
            <a:endParaRPr lang="en-US" sz="3200" b="1" dirty="0" smtClean="0">
              <a:solidFill>
                <a:schemeClr val="bg1"/>
              </a:solidFill>
              <a:effectLst>
                <a:outerShdw blurRad="38100" dist="38100" dir="2700000" algn="tl">
                  <a:srgbClr val="000000">
                    <a:alpha val="43137"/>
                  </a:srgbClr>
                </a:outerShdw>
              </a:effectLst>
            </a:endParaRPr>
          </a:p>
          <a:p>
            <a:pPr marL="342900" lvl="0" indent="-342900" algn="just">
              <a:spcBef>
                <a:spcPct val="20000"/>
              </a:spcBef>
              <a:defRPr/>
            </a:pPr>
            <a:endParaRPr lang="en-US" sz="2800" b="1" dirty="0" smtClean="0">
              <a:solidFill>
                <a:schemeClr val="bg1"/>
              </a:solidFill>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nvGraphicFramePr>
        <p:xfrm>
          <a:off x="1428730" y="3500438"/>
          <a:ext cx="7429550" cy="956088"/>
        </p:xfrm>
        <a:graphic>
          <a:graphicData uri="http://schemas.openxmlformats.org/drawingml/2006/table">
            <a:tbl>
              <a:tblPr firstRow="1" bandRow="1">
                <a:tableStyleId>{46F890A9-2807-4EBB-B81D-B2AA78EC7F39}</a:tableStyleId>
              </a:tblPr>
              <a:tblGrid>
                <a:gridCol w="714376"/>
                <a:gridCol w="785818"/>
                <a:gridCol w="728671"/>
                <a:gridCol w="742955"/>
                <a:gridCol w="742955"/>
                <a:gridCol w="742955"/>
                <a:gridCol w="742955"/>
                <a:gridCol w="742955"/>
                <a:gridCol w="742955"/>
                <a:gridCol w="742955"/>
              </a:tblGrid>
              <a:tr h="338366">
                <a:tc>
                  <a:txBody>
                    <a:bodyPr/>
                    <a:lstStyle/>
                    <a:p>
                      <a:r>
                        <a:rPr lang="en-US" dirty="0" smtClean="0"/>
                        <a:t>78</a:t>
                      </a:r>
                      <a:endParaRPr lang="en-IN" dirty="0"/>
                    </a:p>
                  </a:txBody>
                  <a:tcPr/>
                </a:tc>
                <a:tc>
                  <a:txBody>
                    <a:bodyPr/>
                    <a:lstStyle/>
                    <a:p>
                      <a:r>
                        <a:rPr lang="en-US" dirty="0" smtClean="0"/>
                        <a:t>79</a:t>
                      </a:r>
                      <a:endParaRPr lang="en-IN" dirty="0"/>
                    </a:p>
                  </a:txBody>
                  <a:tcPr/>
                </a:tc>
                <a:tc>
                  <a:txBody>
                    <a:bodyPr/>
                    <a:lstStyle/>
                    <a:p>
                      <a:r>
                        <a:rPr lang="en-US" dirty="0" smtClean="0"/>
                        <a:t>80</a:t>
                      </a:r>
                      <a:endParaRPr lang="en-IN" dirty="0"/>
                    </a:p>
                  </a:txBody>
                  <a:tcPr/>
                </a:tc>
                <a:tc>
                  <a:txBody>
                    <a:bodyPr/>
                    <a:lstStyle/>
                    <a:p>
                      <a:r>
                        <a:rPr lang="en-US" dirty="0" smtClean="0"/>
                        <a:t>81</a:t>
                      </a:r>
                      <a:endParaRPr lang="en-IN" dirty="0"/>
                    </a:p>
                  </a:txBody>
                  <a:tcPr/>
                </a:tc>
                <a:tc>
                  <a:txBody>
                    <a:bodyPr/>
                    <a:lstStyle/>
                    <a:p>
                      <a:r>
                        <a:rPr lang="en-US" dirty="0" smtClean="0"/>
                        <a:t>82</a:t>
                      </a:r>
                      <a:endParaRPr lang="en-IN" dirty="0"/>
                    </a:p>
                  </a:txBody>
                  <a:tcPr/>
                </a:tc>
                <a:tc>
                  <a:txBody>
                    <a:bodyPr/>
                    <a:lstStyle/>
                    <a:p>
                      <a:r>
                        <a:rPr lang="en-US" dirty="0" smtClean="0"/>
                        <a:t>83</a:t>
                      </a:r>
                      <a:endParaRPr lang="en-IN" dirty="0"/>
                    </a:p>
                  </a:txBody>
                  <a:tcPr/>
                </a:tc>
                <a:tc>
                  <a:txBody>
                    <a:bodyPr/>
                    <a:lstStyle/>
                    <a:p>
                      <a:r>
                        <a:rPr lang="en-US" dirty="0" smtClean="0"/>
                        <a:t>84</a:t>
                      </a:r>
                      <a:endParaRPr lang="en-IN" dirty="0"/>
                    </a:p>
                  </a:txBody>
                  <a:tcPr/>
                </a:tc>
                <a:tc>
                  <a:txBody>
                    <a:bodyPr/>
                    <a:lstStyle/>
                    <a:p>
                      <a:r>
                        <a:rPr lang="en-US" dirty="0" smtClean="0"/>
                        <a:t>85</a:t>
                      </a:r>
                      <a:endParaRPr lang="en-IN" dirty="0"/>
                    </a:p>
                  </a:txBody>
                  <a:tcPr/>
                </a:tc>
                <a:tc>
                  <a:txBody>
                    <a:bodyPr/>
                    <a:lstStyle/>
                    <a:p>
                      <a:r>
                        <a:rPr lang="en-US" dirty="0" smtClean="0"/>
                        <a:t>86</a:t>
                      </a:r>
                      <a:endParaRPr lang="en-IN" dirty="0"/>
                    </a:p>
                  </a:txBody>
                  <a:tcPr/>
                </a:tc>
                <a:tc>
                  <a:txBody>
                    <a:bodyPr/>
                    <a:lstStyle/>
                    <a:p>
                      <a:r>
                        <a:rPr lang="en-US" dirty="0" smtClean="0"/>
                        <a:t>87</a:t>
                      </a:r>
                      <a:endParaRPr lang="en-IN" dirty="0"/>
                    </a:p>
                  </a:txBody>
                  <a:tcPr/>
                </a:tc>
              </a:tr>
              <a:tr h="590328">
                <a:tc>
                  <a:txBody>
                    <a:bodyPr/>
                    <a:lstStyle/>
                    <a:p>
                      <a:r>
                        <a:rPr lang="en-US" dirty="0" smtClean="0"/>
                        <a:t>2000</a:t>
                      </a:r>
                      <a:endParaRPr lang="en-IN" dirty="0"/>
                    </a:p>
                  </a:txBody>
                  <a:tcPr/>
                </a:tc>
                <a:tc>
                  <a:txBody>
                    <a:bodyPr/>
                    <a:lstStyle/>
                    <a:p>
                      <a:r>
                        <a:rPr lang="en-US" dirty="0" smtClean="0"/>
                        <a:t>2016</a:t>
                      </a:r>
                      <a:endParaRPr lang="en-IN" dirty="0"/>
                    </a:p>
                  </a:txBody>
                  <a:tcPr/>
                </a:tc>
                <a:tc>
                  <a:txBody>
                    <a:bodyPr/>
                    <a:lstStyle/>
                    <a:p>
                      <a:r>
                        <a:rPr lang="en-US" dirty="0" smtClean="0"/>
                        <a:t>2018</a:t>
                      </a:r>
                      <a:endParaRPr lang="en-IN" dirty="0"/>
                    </a:p>
                  </a:txBody>
                  <a:tcPr/>
                </a:tc>
                <a:tc>
                  <a:txBody>
                    <a:bodyPr/>
                    <a:lstStyle/>
                    <a:p>
                      <a:r>
                        <a:rPr lang="en-US" dirty="0" smtClean="0"/>
                        <a:t>2026</a:t>
                      </a:r>
                      <a:endParaRPr lang="en-IN" dirty="0"/>
                    </a:p>
                  </a:txBody>
                  <a:tcPr/>
                </a:tc>
                <a:tc>
                  <a:txBody>
                    <a:bodyPr/>
                    <a:lstStyle/>
                    <a:p>
                      <a:r>
                        <a:rPr lang="en-US" dirty="0" smtClean="0"/>
                        <a:t>2032</a:t>
                      </a:r>
                      <a:endParaRPr lang="en-IN" dirty="0"/>
                    </a:p>
                  </a:txBody>
                  <a:tcPr/>
                </a:tc>
                <a:tc>
                  <a:txBody>
                    <a:bodyPr/>
                    <a:lstStyle/>
                    <a:p>
                      <a:r>
                        <a:rPr lang="en-US" dirty="0" smtClean="0"/>
                        <a:t>2044</a:t>
                      </a:r>
                      <a:endParaRPr lang="en-IN" dirty="0"/>
                    </a:p>
                  </a:txBody>
                  <a:tcPr/>
                </a:tc>
                <a:tc>
                  <a:txBody>
                    <a:bodyPr/>
                    <a:lstStyle/>
                    <a:p>
                      <a:r>
                        <a:rPr lang="en-US" dirty="0" smtClean="0"/>
                        <a:t>2048</a:t>
                      </a:r>
                      <a:endParaRPr lang="en-IN" dirty="0"/>
                    </a:p>
                  </a:txBody>
                  <a:tcPr/>
                </a:tc>
                <a:tc>
                  <a:txBody>
                    <a:bodyPr/>
                    <a:lstStyle/>
                    <a:p>
                      <a:r>
                        <a:rPr lang="en-US" dirty="0" smtClean="0"/>
                        <a:t>2050</a:t>
                      </a:r>
                      <a:endParaRPr lang="en-IN" dirty="0"/>
                    </a:p>
                  </a:txBody>
                  <a:tcPr/>
                </a:tc>
                <a:tc>
                  <a:txBody>
                    <a:bodyPr/>
                    <a:lstStyle/>
                    <a:p>
                      <a:r>
                        <a:rPr lang="en-US" dirty="0" smtClean="0"/>
                        <a:t>2054</a:t>
                      </a:r>
                      <a:endParaRPr lang="en-IN" dirty="0"/>
                    </a:p>
                  </a:txBody>
                  <a:tcPr/>
                </a:tc>
                <a:tc>
                  <a:txBody>
                    <a:bodyPr/>
                    <a:lstStyle/>
                    <a:p>
                      <a:r>
                        <a:rPr lang="en-US" dirty="0" smtClean="0"/>
                        <a:t>2068</a:t>
                      </a:r>
                      <a:endParaRPr lang="en-IN" dirty="0"/>
                    </a:p>
                  </a:txBody>
                  <a:tcPr/>
                </a:tc>
              </a:tr>
            </a:tbl>
          </a:graphicData>
        </a:graphic>
      </p:graphicFrame>
      <p:grpSp>
        <p:nvGrpSpPr>
          <p:cNvPr id="2" name="Group 26"/>
          <p:cNvGrpSpPr/>
          <p:nvPr/>
        </p:nvGrpSpPr>
        <p:grpSpPr>
          <a:xfrm>
            <a:off x="6500826" y="4256095"/>
            <a:ext cx="2286016" cy="2147042"/>
            <a:chOff x="6500826" y="4256095"/>
            <a:chExt cx="2286016" cy="2147042"/>
          </a:xfrm>
        </p:grpSpPr>
        <p:grpSp>
          <p:nvGrpSpPr>
            <p:cNvPr id="3" name="Group 25"/>
            <p:cNvGrpSpPr/>
            <p:nvPr/>
          </p:nvGrpSpPr>
          <p:grpSpPr>
            <a:xfrm>
              <a:off x="7415004" y="4256095"/>
              <a:ext cx="500066" cy="1072702"/>
              <a:chOff x="7415004" y="4256095"/>
              <a:chExt cx="500066" cy="1072702"/>
            </a:xfrm>
          </p:grpSpPr>
          <p:cxnSp>
            <p:nvCxnSpPr>
              <p:cNvPr id="6" name="Straight Arrow Connector 5"/>
              <p:cNvCxnSpPr/>
              <p:nvPr/>
            </p:nvCxnSpPr>
            <p:spPr>
              <a:xfrm rot="5400000" flipH="1" flipV="1">
                <a:off x="7373388" y="4541053"/>
                <a:ext cx="571504"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3" name="Flowchart: Process 12"/>
              <p:cNvSpPr/>
              <p:nvPr/>
            </p:nvSpPr>
            <p:spPr>
              <a:xfrm>
                <a:off x="7415004" y="4828731"/>
                <a:ext cx="500066" cy="500066"/>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a:p>
            </p:txBody>
          </p:sp>
          <p:sp>
            <p:nvSpPr>
              <p:cNvPr id="14" name="Flowchart: Connector 13"/>
              <p:cNvSpPr/>
              <p:nvPr/>
            </p:nvSpPr>
            <p:spPr>
              <a:xfrm>
                <a:off x="7557880" y="4971607"/>
                <a:ext cx="214314" cy="214314"/>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grpSp>
        <p:sp>
          <p:nvSpPr>
            <p:cNvPr id="25" name="TextBox 24"/>
            <p:cNvSpPr txBox="1"/>
            <p:nvPr/>
          </p:nvSpPr>
          <p:spPr>
            <a:xfrm>
              <a:off x="6500826" y="5572140"/>
              <a:ext cx="2286016" cy="830997"/>
            </a:xfrm>
            <a:prstGeom prst="rect">
              <a:avLst/>
            </a:prstGeom>
            <a:noFill/>
          </p:spPr>
          <p:txBody>
            <a:bodyPr wrap="square" rtlCol="0">
              <a:spAutoFit/>
            </a:bodyPr>
            <a:lstStyle/>
            <a:p>
              <a:r>
                <a:rPr lang="en-US" sz="2400" b="1" dirty="0" smtClean="0">
                  <a:solidFill>
                    <a:srgbClr val="FFFF00"/>
                  </a:solidFill>
                  <a:effectLst>
                    <a:outerShdw blurRad="38100" dist="38100" dir="2700000" algn="tl">
                      <a:srgbClr val="000000">
                        <a:alpha val="43137"/>
                      </a:srgbClr>
                    </a:outerShdw>
                  </a:effectLst>
                </a:rPr>
                <a:t>marks  refers to location  2054</a:t>
              </a:r>
              <a:endParaRPr lang="en-IN" sz="2400" dirty="0"/>
            </a:p>
          </p:txBody>
        </p:sp>
      </p:gr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ctr"/>
            <a:r>
              <a:rPr lang="en-US" b="1" dirty="0" smtClean="0">
                <a:solidFill>
                  <a:srgbClr val="FFFF00"/>
                </a:solidFill>
                <a:effectLst>
                  <a:outerShdw blurRad="38100" dist="38100" dir="2700000" algn="tl">
                    <a:srgbClr val="000000">
                      <a:alpha val="43137"/>
                    </a:srgbClr>
                  </a:outerShdw>
                </a:effectLst>
              </a:rPr>
              <a:t>VARIABLES AND ASSIGNMENTS</a:t>
            </a:r>
          </a:p>
        </p:txBody>
      </p:sp>
      <p:sp>
        <p:nvSpPr>
          <p:cNvPr id="8" name="Content Placeholder 2"/>
          <p:cNvSpPr txBox="1">
            <a:spLocks/>
          </p:cNvSpPr>
          <p:nvPr/>
        </p:nvSpPr>
        <p:spPr>
          <a:xfrm>
            <a:off x="1500166" y="1785926"/>
            <a:ext cx="7286676" cy="785818"/>
          </a:xfrm>
          <a:prstGeom prst="rect">
            <a:avLst/>
          </a:prstGeom>
        </p:spPr>
        <p:txBody>
          <a:bodyPr vert="horz" lIns="91440" tIns="45720" rIns="91440" bIns="45720" rtlCol="0">
            <a:noAutofit/>
          </a:bodyPr>
          <a:lstStyle/>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 Now marks = 81</a:t>
            </a:r>
          </a:p>
          <a:p>
            <a:pPr marL="342900" lvl="0" indent="-342900" algn="just">
              <a:spcBef>
                <a:spcPct val="20000"/>
              </a:spcBef>
              <a:defRPr/>
            </a:pPr>
            <a:endParaRPr lang="en-US" sz="3200" b="1" dirty="0" smtClean="0">
              <a:solidFill>
                <a:srgbClr val="FFFF00"/>
              </a:solidFill>
              <a:effectLst>
                <a:outerShdw blurRad="38100" dist="38100" dir="2700000" algn="tl">
                  <a:srgbClr val="000000">
                    <a:alpha val="43137"/>
                  </a:srgbClr>
                </a:outerShdw>
              </a:effectLst>
            </a:endParaRPr>
          </a:p>
          <a:p>
            <a:pPr marL="342900" lvl="0" indent="-342900" algn="just">
              <a:spcBef>
                <a:spcPct val="20000"/>
              </a:spcBef>
              <a:defRPr/>
            </a:pPr>
            <a:r>
              <a:rPr lang="en-US" sz="3200" b="1" dirty="0" smtClean="0">
                <a:solidFill>
                  <a:schemeClr val="bg1"/>
                </a:solidFill>
                <a:effectLst>
                  <a:outerShdw blurRad="38100" dist="38100" dir="2700000" algn="tl">
                    <a:srgbClr val="000000">
                      <a:alpha val="43137"/>
                    </a:srgbClr>
                  </a:outerShdw>
                </a:effectLst>
              </a:rPr>
              <a:t>		</a:t>
            </a:r>
          </a:p>
          <a:p>
            <a:pPr marL="342900" lvl="0" indent="-342900" algn="just">
              <a:spcBef>
                <a:spcPct val="20000"/>
              </a:spcBef>
              <a:defRPr/>
            </a:pPr>
            <a:endParaRPr lang="en-US" sz="2800" b="1" dirty="0" smtClean="0">
              <a:solidFill>
                <a:schemeClr val="bg1"/>
              </a:solidFill>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nvGraphicFramePr>
        <p:xfrm>
          <a:off x="1428728" y="2786058"/>
          <a:ext cx="7429550" cy="956088"/>
        </p:xfrm>
        <a:graphic>
          <a:graphicData uri="http://schemas.openxmlformats.org/drawingml/2006/table">
            <a:tbl>
              <a:tblPr firstRow="1" bandRow="1">
                <a:tableStyleId>{46F890A9-2807-4EBB-B81D-B2AA78EC7F39}</a:tableStyleId>
              </a:tblPr>
              <a:tblGrid>
                <a:gridCol w="714376"/>
                <a:gridCol w="785818"/>
                <a:gridCol w="728671"/>
                <a:gridCol w="742955"/>
                <a:gridCol w="742955"/>
                <a:gridCol w="742955"/>
                <a:gridCol w="742955"/>
                <a:gridCol w="742955"/>
                <a:gridCol w="742955"/>
                <a:gridCol w="742955"/>
              </a:tblGrid>
              <a:tr h="338366">
                <a:tc>
                  <a:txBody>
                    <a:bodyPr/>
                    <a:lstStyle/>
                    <a:p>
                      <a:r>
                        <a:rPr lang="en-US" dirty="0" smtClean="0"/>
                        <a:t>78</a:t>
                      </a:r>
                      <a:endParaRPr lang="en-IN" dirty="0"/>
                    </a:p>
                  </a:txBody>
                  <a:tcPr/>
                </a:tc>
                <a:tc>
                  <a:txBody>
                    <a:bodyPr/>
                    <a:lstStyle/>
                    <a:p>
                      <a:r>
                        <a:rPr lang="en-US" dirty="0" smtClean="0"/>
                        <a:t>79</a:t>
                      </a:r>
                      <a:endParaRPr lang="en-IN" dirty="0"/>
                    </a:p>
                  </a:txBody>
                  <a:tcPr/>
                </a:tc>
                <a:tc>
                  <a:txBody>
                    <a:bodyPr/>
                    <a:lstStyle/>
                    <a:p>
                      <a:r>
                        <a:rPr lang="en-US" dirty="0" smtClean="0"/>
                        <a:t>80</a:t>
                      </a:r>
                      <a:endParaRPr lang="en-IN" dirty="0"/>
                    </a:p>
                  </a:txBody>
                  <a:tcPr/>
                </a:tc>
                <a:tc>
                  <a:txBody>
                    <a:bodyPr/>
                    <a:lstStyle/>
                    <a:p>
                      <a:r>
                        <a:rPr lang="en-US" dirty="0" smtClean="0"/>
                        <a:t>81</a:t>
                      </a:r>
                      <a:endParaRPr lang="en-IN" dirty="0"/>
                    </a:p>
                  </a:txBody>
                  <a:tcPr/>
                </a:tc>
                <a:tc>
                  <a:txBody>
                    <a:bodyPr/>
                    <a:lstStyle/>
                    <a:p>
                      <a:r>
                        <a:rPr lang="en-US" dirty="0" smtClean="0"/>
                        <a:t>82</a:t>
                      </a:r>
                      <a:endParaRPr lang="en-IN" dirty="0"/>
                    </a:p>
                  </a:txBody>
                  <a:tcPr/>
                </a:tc>
                <a:tc>
                  <a:txBody>
                    <a:bodyPr/>
                    <a:lstStyle/>
                    <a:p>
                      <a:r>
                        <a:rPr lang="en-US" dirty="0" smtClean="0"/>
                        <a:t>83</a:t>
                      </a:r>
                      <a:endParaRPr lang="en-IN" dirty="0"/>
                    </a:p>
                  </a:txBody>
                  <a:tcPr/>
                </a:tc>
                <a:tc>
                  <a:txBody>
                    <a:bodyPr/>
                    <a:lstStyle/>
                    <a:p>
                      <a:r>
                        <a:rPr lang="en-US" dirty="0" smtClean="0"/>
                        <a:t>84</a:t>
                      </a:r>
                      <a:endParaRPr lang="en-IN" dirty="0"/>
                    </a:p>
                  </a:txBody>
                  <a:tcPr/>
                </a:tc>
                <a:tc>
                  <a:txBody>
                    <a:bodyPr/>
                    <a:lstStyle/>
                    <a:p>
                      <a:r>
                        <a:rPr lang="en-US" dirty="0" smtClean="0"/>
                        <a:t>85</a:t>
                      </a:r>
                      <a:endParaRPr lang="en-IN" dirty="0"/>
                    </a:p>
                  </a:txBody>
                  <a:tcPr/>
                </a:tc>
                <a:tc>
                  <a:txBody>
                    <a:bodyPr/>
                    <a:lstStyle/>
                    <a:p>
                      <a:r>
                        <a:rPr lang="en-US" dirty="0" smtClean="0"/>
                        <a:t>86</a:t>
                      </a:r>
                      <a:endParaRPr lang="en-IN" dirty="0"/>
                    </a:p>
                  </a:txBody>
                  <a:tcPr/>
                </a:tc>
                <a:tc>
                  <a:txBody>
                    <a:bodyPr/>
                    <a:lstStyle/>
                    <a:p>
                      <a:r>
                        <a:rPr lang="en-US" dirty="0" smtClean="0"/>
                        <a:t>87</a:t>
                      </a:r>
                      <a:endParaRPr lang="en-IN" dirty="0"/>
                    </a:p>
                  </a:txBody>
                  <a:tcPr/>
                </a:tc>
              </a:tr>
              <a:tr h="590328">
                <a:tc>
                  <a:txBody>
                    <a:bodyPr/>
                    <a:lstStyle/>
                    <a:p>
                      <a:r>
                        <a:rPr lang="en-US" dirty="0" smtClean="0"/>
                        <a:t>2000</a:t>
                      </a:r>
                      <a:endParaRPr lang="en-IN" dirty="0"/>
                    </a:p>
                  </a:txBody>
                  <a:tcPr/>
                </a:tc>
                <a:tc>
                  <a:txBody>
                    <a:bodyPr/>
                    <a:lstStyle/>
                    <a:p>
                      <a:r>
                        <a:rPr lang="en-US" dirty="0" smtClean="0"/>
                        <a:t>2016</a:t>
                      </a:r>
                      <a:endParaRPr lang="en-IN" dirty="0"/>
                    </a:p>
                  </a:txBody>
                  <a:tcPr/>
                </a:tc>
                <a:tc>
                  <a:txBody>
                    <a:bodyPr/>
                    <a:lstStyle/>
                    <a:p>
                      <a:r>
                        <a:rPr lang="en-US" dirty="0" smtClean="0"/>
                        <a:t>2018</a:t>
                      </a:r>
                      <a:endParaRPr lang="en-IN" dirty="0"/>
                    </a:p>
                  </a:txBody>
                  <a:tcPr/>
                </a:tc>
                <a:tc>
                  <a:txBody>
                    <a:bodyPr/>
                    <a:lstStyle/>
                    <a:p>
                      <a:r>
                        <a:rPr lang="en-US" dirty="0" smtClean="0"/>
                        <a:t>2026</a:t>
                      </a:r>
                      <a:endParaRPr lang="en-IN" dirty="0"/>
                    </a:p>
                  </a:txBody>
                  <a:tcPr/>
                </a:tc>
                <a:tc>
                  <a:txBody>
                    <a:bodyPr/>
                    <a:lstStyle/>
                    <a:p>
                      <a:r>
                        <a:rPr lang="en-US" dirty="0" smtClean="0"/>
                        <a:t>2032</a:t>
                      </a:r>
                      <a:endParaRPr lang="en-IN" dirty="0"/>
                    </a:p>
                  </a:txBody>
                  <a:tcPr/>
                </a:tc>
                <a:tc>
                  <a:txBody>
                    <a:bodyPr/>
                    <a:lstStyle/>
                    <a:p>
                      <a:r>
                        <a:rPr lang="en-US" dirty="0" smtClean="0"/>
                        <a:t>2044</a:t>
                      </a:r>
                      <a:endParaRPr lang="en-IN" dirty="0"/>
                    </a:p>
                  </a:txBody>
                  <a:tcPr/>
                </a:tc>
                <a:tc>
                  <a:txBody>
                    <a:bodyPr/>
                    <a:lstStyle/>
                    <a:p>
                      <a:r>
                        <a:rPr lang="en-US" dirty="0" smtClean="0"/>
                        <a:t>2048</a:t>
                      </a:r>
                      <a:endParaRPr lang="en-IN" dirty="0"/>
                    </a:p>
                  </a:txBody>
                  <a:tcPr/>
                </a:tc>
                <a:tc>
                  <a:txBody>
                    <a:bodyPr/>
                    <a:lstStyle/>
                    <a:p>
                      <a:r>
                        <a:rPr lang="en-US" dirty="0" smtClean="0"/>
                        <a:t>2050</a:t>
                      </a:r>
                      <a:endParaRPr lang="en-IN" dirty="0"/>
                    </a:p>
                  </a:txBody>
                  <a:tcPr/>
                </a:tc>
                <a:tc>
                  <a:txBody>
                    <a:bodyPr/>
                    <a:lstStyle/>
                    <a:p>
                      <a:r>
                        <a:rPr lang="en-US" dirty="0" smtClean="0"/>
                        <a:t>2054</a:t>
                      </a:r>
                      <a:endParaRPr lang="en-IN" dirty="0"/>
                    </a:p>
                  </a:txBody>
                  <a:tcPr/>
                </a:tc>
                <a:tc>
                  <a:txBody>
                    <a:bodyPr/>
                    <a:lstStyle/>
                    <a:p>
                      <a:r>
                        <a:rPr lang="en-US" dirty="0" smtClean="0"/>
                        <a:t>2068</a:t>
                      </a:r>
                      <a:endParaRPr lang="en-IN" dirty="0"/>
                    </a:p>
                  </a:txBody>
                  <a:tcPr/>
                </a:tc>
              </a:tr>
            </a:tbl>
          </a:graphicData>
        </a:graphic>
      </p:graphicFrame>
      <p:grpSp>
        <p:nvGrpSpPr>
          <p:cNvPr id="15" name="Group 14"/>
          <p:cNvGrpSpPr/>
          <p:nvPr/>
        </p:nvGrpSpPr>
        <p:grpSpPr>
          <a:xfrm>
            <a:off x="2857488" y="3500437"/>
            <a:ext cx="2286016" cy="1974006"/>
            <a:chOff x="2857488" y="3500437"/>
            <a:chExt cx="2286016" cy="1974006"/>
          </a:xfrm>
        </p:grpSpPr>
        <p:grpSp>
          <p:nvGrpSpPr>
            <p:cNvPr id="12" name="Group 11"/>
            <p:cNvGrpSpPr/>
            <p:nvPr/>
          </p:nvGrpSpPr>
          <p:grpSpPr>
            <a:xfrm>
              <a:off x="3714740" y="3500437"/>
              <a:ext cx="500066" cy="1072702"/>
              <a:chOff x="3714740" y="3500437"/>
              <a:chExt cx="500066" cy="1072702"/>
            </a:xfrm>
          </p:grpSpPr>
          <p:cxnSp>
            <p:nvCxnSpPr>
              <p:cNvPr id="6" name="Straight Arrow Connector 5"/>
              <p:cNvCxnSpPr/>
              <p:nvPr/>
            </p:nvCxnSpPr>
            <p:spPr>
              <a:xfrm rot="5400000" flipH="1" flipV="1">
                <a:off x="3673124" y="3785395"/>
                <a:ext cx="571504"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3" name="Flowchart: Process 12"/>
              <p:cNvSpPr/>
              <p:nvPr/>
            </p:nvSpPr>
            <p:spPr>
              <a:xfrm>
                <a:off x="3714740" y="4073073"/>
                <a:ext cx="500066" cy="500066"/>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a:p>
            </p:txBody>
          </p:sp>
          <p:sp>
            <p:nvSpPr>
              <p:cNvPr id="14" name="Flowchart: Connector 13"/>
              <p:cNvSpPr/>
              <p:nvPr/>
            </p:nvSpPr>
            <p:spPr>
              <a:xfrm>
                <a:off x="3857616" y="4215949"/>
                <a:ext cx="214314" cy="214314"/>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IN"/>
              </a:p>
            </p:txBody>
          </p:sp>
        </p:grpSp>
        <p:sp>
          <p:nvSpPr>
            <p:cNvPr id="9" name="TextBox 8"/>
            <p:cNvSpPr txBox="1"/>
            <p:nvPr/>
          </p:nvSpPr>
          <p:spPr>
            <a:xfrm>
              <a:off x="2857488" y="4643446"/>
              <a:ext cx="2286016" cy="830997"/>
            </a:xfrm>
            <a:prstGeom prst="rect">
              <a:avLst/>
            </a:prstGeom>
            <a:noFill/>
          </p:spPr>
          <p:txBody>
            <a:bodyPr wrap="square" rtlCol="0">
              <a:spAutoFit/>
            </a:bodyPr>
            <a:lstStyle/>
            <a:p>
              <a:r>
                <a:rPr lang="en-US" sz="2400" b="1" dirty="0" smtClean="0">
                  <a:solidFill>
                    <a:srgbClr val="FFFF00"/>
                  </a:solidFill>
                  <a:effectLst>
                    <a:outerShdw blurRad="38100" dist="38100" dir="2700000" algn="tl">
                      <a:srgbClr val="000000">
                        <a:alpha val="43137"/>
                      </a:srgbClr>
                    </a:outerShdw>
                  </a:effectLst>
                </a:rPr>
                <a:t>marks  refers to location  2026</a:t>
              </a:r>
              <a:endParaRPr lang="en-IN" sz="2400" dirty="0"/>
            </a:p>
          </p:txBody>
        </p:sp>
      </p:grpSp>
      <p:sp>
        <p:nvSpPr>
          <p:cNvPr id="10" name="Rectangle 9"/>
          <p:cNvSpPr/>
          <p:nvPr/>
        </p:nvSpPr>
        <p:spPr>
          <a:xfrm>
            <a:off x="1428728" y="5643578"/>
            <a:ext cx="7429552" cy="954107"/>
          </a:xfrm>
          <a:prstGeom prst="rect">
            <a:avLst/>
          </a:prstGeom>
        </p:spPr>
        <p:txBody>
          <a:bodyPr wrap="square">
            <a:spAutoFit/>
          </a:bodyPr>
          <a:lstStyle/>
          <a:p>
            <a:pPr marL="342900" lvl="0" indent="-342900" algn="just">
              <a:spcBef>
                <a:spcPct val="20000"/>
              </a:spcBef>
              <a:defRPr/>
            </a:pPr>
            <a:r>
              <a:rPr lang="en-US" sz="2800" b="1" dirty="0" smtClean="0">
                <a:solidFill>
                  <a:srgbClr val="FFFF00"/>
                </a:solidFill>
                <a:effectLst>
                  <a:outerShdw blurRad="38100" dist="38100" dir="2700000" algn="tl">
                    <a:srgbClr val="000000">
                      <a:alpha val="43137"/>
                    </a:srgbClr>
                  </a:outerShdw>
                </a:effectLst>
              </a:rPr>
              <a:t>	</a:t>
            </a:r>
            <a:r>
              <a:rPr lang="en-US" sz="2800" b="1" u="sng" dirty="0" smtClean="0">
                <a:solidFill>
                  <a:srgbClr val="FF0000"/>
                </a:solidFill>
                <a:effectLst>
                  <a:outerShdw blurRad="38100" dist="38100" dir="2700000" algn="tl">
                    <a:srgbClr val="000000">
                      <a:alpha val="43137"/>
                    </a:srgbClr>
                  </a:outerShdw>
                </a:effectLst>
              </a:rPr>
              <a:t>Note</a:t>
            </a:r>
            <a:r>
              <a:rPr lang="en-US" sz="2800" b="1" dirty="0" smtClean="0">
                <a:solidFill>
                  <a:srgbClr val="FF0000"/>
                </a:solidFill>
                <a:effectLst>
                  <a:outerShdw blurRad="38100" dist="38100" dir="2700000" algn="tl">
                    <a:srgbClr val="000000">
                      <a:alpha val="43137"/>
                    </a:srgbClr>
                  </a:outerShdw>
                </a:effectLst>
              </a:rPr>
              <a:t>:</a:t>
            </a:r>
            <a:r>
              <a:rPr lang="en-US" sz="2800" b="1" dirty="0" smtClean="0">
                <a:solidFill>
                  <a:srgbClr val="FFFF00"/>
                </a:solidFill>
                <a:effectLst>
                  <a:outerShdw blurRad="38100" dist="38100" dir="2700000" algn="tl">
                    <a:srgbClr val="000000">
                      <a:alpha val="43137"/>
                    </a:srgbClr>
                  </a:outerShdw>
                </a:effectLst>
              </a:rPr>
              <a:t> Variables in python do not have fixed locations unlike other programming languages</a:t>
            </a:r>
            <a:endParaRPr lang="en-US" sz="3200" b="1"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7115</TotalTime>
  <Words>1626</Words>
  <Application>Microsoft Office PowerPoint</Application>
  <PresentationFormat>On-screen Show (4:3)</PresentationFormat>
  <Paragraphs>799</Paragraphs>
  <Slides>132</Slides>
  <Notes>73</Notes>
  <HiddenSlides>0</HiddenSlides>
  <MMClips>0</MMClips>
  <ScaleCrop>false</ScaleCrop>
  <HeadingPairs>
    <vt:vector size="4" baseType="variant">
      <vt:variant>
        <vt:lpstr>Theme</vt:lpstr>
      </vt:variant>
      <vt:variant>
        <vt:i4>1</vt:i4>
      </vt:variant>
      <vt:variant>
        <vt:lpstr>Slide Titles</vt:lpstr>
      </vt:variant>
      <vt:variant>
        <vt:i4>132</vt:i4>
      </vt:variant>
    </vt:vector>
  </HeadingPairs>
  <TitlesOfParts>
    <vt:vector size="133" baseType="lpstr">
      <vt:lpstr>Office Theme</vt:lpstr>
      <vt:lpstr>CHAPTER - 08 PYTHON FUNDAMENTALS</vt:lpstr>
      <vt:lpstr>Unit 2:</vt:lpstr>
      <vt:lpstr>CHAPTER - 02 PYTHON FUNDAMENTALS</vt:lpstr>
      <vt:lpstr>INTRODUCTION</vt:lpstr>
      <vt:lpstr>INTRODUCTION</vt:lpstr>
      <vt:lpstr>What is  Character Set?</vt:lpstr>
      <vt:lpstr>PYTHON CHARACTERSET</vt:lpstr>
      <vt:lpstr>PYTHON   CHARACTERSET</vt:lpstr>
      <vt:lpstr>PYTHON CHARACTERSET</vt:lpstr>
      <vt:lpstr>Slide 10</vt:lpstr>
      <vt:lpstr>TOKENS OR LEXICAL UNIT</vt:lpstr>
      <vt:lpstr>Slide 12</vt:lpstr>
      <vt:lpstr>TOKENS / LEXICAL UNITS</vt:lpstr>
      <vt:lpstr>What is Keyword or reserved word?</vt:lpstr>
      <vt:lpstr>Slide 15</vt:lpstr>
      <vt:lpstr>Some Keywords of Python Language</vt:lpstr>
      <vt:lpstr>Some Keywords of Python Language</vt:lpstr>
      <vt:lpstr>Some Keywords of Python Language</vt:lpstr>
      <vt:lpstr>Slide 19</vt:lpstr>
      <vt:lpstr>2. IDENTIFIERS </vt:lpstr>
      <vt:lpstr>PYTHON NAMING CONVENTIONS </vt:lpstr>
      <vt:lpstr>PYTHON NAMING CONVENTIONS </vt:lpstr>
      <vt:lpstr>PYTHON NAMING CONVENTIONS </vt:lpstr>
      <vt:lpstr>Slide 24</vt:lpstr>
      <vt:lpstr>Slide 25</vt:lpstr>
      <vt:lpstr>PYTHON NAMING CONVENTIONS </vt:lpstr>
      <vt:lpstr>Slide 27</vt:lpstr>
      <vt:lpstr>3. LITERALS / CONSTANT VALUES</vt:lpstr>
      <vt:lpstr>Slide 29</vt:lpstr>
      <vt:lpstr>TYPES OF LITERALS / CONSTANT VALUES</vt:lpstr>
      <vt:lpstr>Slide 31</vt:lpstr>
      <vt:lpstr>1. STRING LITERALS OR CONSTANTS</vt:lpstr>
      <vt:lpstr>Representation of String</vt:lpstr>
      <vt:lpstr>REPRESENTATION OF STRING</vt:lpstr>
      <vt:lpstr>REPRESENTATION OF STRING</vt:lpstr>
      <vt:lpstr>REPRESENTATION OF STRING</vt:lpstr>
      <vt:lpstr>REPRESENTATION OF STRING</vt:lpstr>
      <vt:lpstr>TYPES OF STRINGS </vt:lpstr>
      <vt:lpstr>TYPES OF STRINGS </vt:lpstr>
      <vt:lpstr>SINGLE LINE STRINGS </vt:lpstr>
      <vt:lpstr>MULTI LINE STRINGS </vt:lpstr>
      <vt:lpstr>SIZE OF STRINGS </vt:lpstr>
      <vt:lpstr>SIZE OF STRINGS </vt:lpstr>
      <vt:lpstr>Strings with Triple Quotes</vt:lpstr>
      <vt:lpstr>STRINGS WITH TRIPLE QUOTES</vt:lpstr>
      <vt:lpstr>Escape Sequences</vt:lpstr>
      <vt:lpstr>ESCAPE SEQUENCES</vt:lpstr>
      <vt:lpstr>ESCAPE SEQUENCES</vt:lpstr>
      <vt:lpstr>ESCAPE SEQUENCES</vt:lpstr>
      <vt:lpstr>ESCAPE SEQUENCES</vt:lpstr>
      <vt:lpstr>Slide 51</vt:lpstr>
      <vt:lpstr>Slide 52</vt:lpstr>
      <vt:lpstr>Slide 53</vt:lpstr>
      <vt:lpstr>Slide 54</vt:lpstr>
      <vt:lpstr>Slide 55</vt:lpstr>
      <vt:lpstr>Slide 56</vt:lpstr>
      <vt:lpstr>Slide 57</vt:lpstr>
      <vt:lpstr>Slide 58</vt:lpstr>
      <vt:lpstr>Slide 59</vt:lpstr>
      <vt:lpstr>Slide 60</vt:lpstr>
      <vt:lpstr>Slide 61</vt:lpstr>
      <vt:lpstr>Note: ooo represents 3 octal digits.</vt:lpstr>
      <vt:lpstr>2. NUMERICAL LITERALS</vt:lpstr>
      <vt:lpstr>2. NUMERICAL LITERALS</vt:lpstr>
      <vt:lpstr>INTEGER LITERALS OR CONSTANTS</vt:lpstr>
      <vt:lpstr>INTEGER LITERALS OR CONSTANTS</vt:lpstr>
      <vt:lpstr>INTEGER LITERALS OR CONSTANTS</vt:lpstr>
      <vt:lpstr>INTEGER LITERALS OR CONSTANTS</vt:lpstr>
      <vt:lpstr>Converting Integers to their String Representation</vt:lpstr>
      <vt:lpstr>oct ( )</vt:lpstr>
      <vt:lpstr>hex ( )</vt:lpstr>
      <vt:lpstr>bin ( )</vt:lpstr>
      <vt:lpstr>FLOATING POINT LITERALS OR CONSTANTS</vt:lpstr>
      <vt:lpstr>FLOATING POINT LITERALS OR CONSTANTS</vt:lpstr>
      <vt:lpstr>FLOATING POINT LITERALS OR CONSTANTS</vt:lpstr>
      <vt:lpstr>BOOLEAN LITERALS OR CONSTANTS.</vt:lpstr>
      <vt:lpstr>3) BOOLEAN LITERALS OR CONSTANTS.</vt:lpstr>
      <vt:lpstr>Special Literal  - None</vt:lpstr>
      <vt:lpstr>4) SPECIAL LITERAL NONE</vt:lpstr>
      <vt:lpstr>LITERAL COLLECTIONS</vt:lpstr>
      <vt:lpstr>5)  LITERAL COLLECTIONS</vt:lpstr>
      <vt:lpstr>4. OPERATORS</vt:lpstr>
      <vt:lpstr>OPERATORS</vt:lpstr>
      <vt:lpstr>5. PUNCTUATORS</vt:lpstr>
      <vt:lpstr>PUNCTUATORS</vt:lpstr>
      <vt:lpstr>WHITE SPACE</vt:lpstr>
      <vt:lpstr>WHITE SPACE</vt:lpstr>
      <vt:lpstr>COMMENTS</vt:lpstr>
      <vt:lpstr>COMMENTS</vt:lpstr>
      <vt:lpstr>STATEMENTS</vt:lpstr>
      <vt:lpstr>STATEMENTS</vt:lpstr>
      <vt:lpstr>FUNCTIONS</vt:lpstr>
      <vt:lpstr>FUNCTIONS</vt:lpstr>
      <vt:lpstr>PYTHON PROGRAMMING CONVENTIONS</vt:lpstr>
      <vt:lpstr>PYTHON PROGRAMMING CONVENTIONS</vt:lpstr>
      <vt:lpstr>PYTHON PROGRAMMING CONVENTIONS</vt:lpstr>
      <vt:lpstr>VARIABLES AND ASSIGNMENTS</vt:lpstr>
      <vt:lpstr>VARIABLES AND ASSIGNMENTS</vt:lpstr>
      <vt:lpstr>VARIABLES AND ASSIGNMENTS</vt:lpstr>
      <vt:lpstr>VARIABLES AND ASSIGNMENTS</vt:lpstr>
      <vt:lpstr>VARIABLES AND ASSIGNMENTS</vt:lpstr>
      <vt:lpstr>VARIABLES AND ASSIGNMENTS</vt:lpstr>
      <vt:lpstr>VARIABLES AND ASSIGNMENTS</vt:lpstr>
      <vt:lpstr>VARIABLES AND ASSIGNMENTS</vt:lpstr>
      <vt:lpstr>VARIABLES AND ASSIGNMENTS</vt:lpstr>
      <vt:lpstr>VARIABLES AND ASSIGNMENTS</vt:lpstr>
      <vt:lpstr>VARIABLES AND ASSIGNMENTS</vt:lpstr>
      <vt:lpstr>VARIABLES AND ASSIGNMENTS</vt:lpstr>
      <vt:lpstr>VARIABLES AND ASSIGNMENTS</vt:lpstr>
      <vt:lpstr>INPUT ( ) FUNCTION</vt:lpstr>
      <vt:lpstr>INPUT ( ) FUNCTION</vt:lpstr>
      <vt:lpstr>INPUT ( ) FUNCTION</vt:lpstr>
      <vt:lpstr>INPUT ( ) FUNCTION</vt:lpstr>
      <vt:lpstr>PRINT ( ) FUNCTION</vt:lpstr>
      <vt:lpstr>PRINT ( ) FUNCTION</vt:lpstr>
      <vt:lpstr>PRINT ( ) FUNCTION</vt:lpstr>
      <vt:lpstr>PRINT ( ) FUNCTION</vt:lpstr>
      <vt:lpstr>PRINT ( ) FUNCTION</vt:lpstr>
      <vt:lpstr>Any Questions Please</vt:lpstr>
      <vt:lpstr>CLASS TEST   ON  PYTHON FUNDAMENTALS CHAPTER</vt:lpstr>
      <vt:lpstr>CLASS TEST  ON PYTHON FUNDAMENTALS</vt:lpstr>
      <vt:lpstr>CLASS TEST  ON PYTHON FUNDAMENTALS</vt:lpstr>
      <vt:lpstr>Slide 123</vt:lpstr>
      <vt:lpstr>Slide 124</vt:lpstr>
      <vt:lpstr>Slide 125</vt:lpstr>
      <vt:lpstr>Slide 126</vt:lpstr>
      <vt:lpstr>Slide 127</vt:lpstr>
      <vt:lpstr>Slide 128</vt:lpstr>
      <vt:lpstr>Slide 129</vt:lpstr>
      <vt:lpstr>Slide 130</vt:lpstr>
      <vt:lpstr>Slide 131</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HM</cp:lastModifiedBy>
  <cp:revision>721</cp:revision>
  <dcterms:created xsi:type="dcterms:W3CDTF">2013-08-21T19:17:07Z</dcterms:created>
  <dcterms:modified xsi:type="dcterms:W3CDTF">2020-07-30T04:34:24Z</dcterms:modified>
</cp:coreProperties>
</file>